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7" r:id="rId25"/>
    <p:sldId id="294" r:id="rId26"/>
    <p:sldId id="293" r:id="rId27"/>
    <p:sldId id="290" r:id="rId28"/>
    <p:sldId id="291" r:id="rId29"/>
    <p:sldId id="292" r:id="rId30"/>
    <p:sldId id="288" r:id="rId31"/>
    <p:sldId id="282" r:id="rId32"/>
  </p:sldIdLst>
  <p:sldSz cx="18288000" cy="10287000"/>
  <p:notesSz cx="6858000" cy="9144000"/>
  <p:embeddedFontLst>
    <p:embeddedFont>
      <p:font typeface="Aileron" panose="020B0604020202020204" charset="0"/>
      <p:regular r:id="rId34"/>
    </p:embeddedFont>
    <p:embeddedFont>
      <p:font typeface="Aileron Bold" panose="020B0604020202020204" charset="0"/>
      <p:regular r:id="rId35"/>
    </p:embeddedFont>
    <p:embeddedFont>
      <p:font typeface="CMU Serif" panose="020B0604020202020204" charset="0"/>
      <p:regular r:id="rId36"/>
    </p:embeddedFont>
    <p:embeddedFont>
      <p:font typeface="CMU Serif Italics" panose="020B0604020202020204" charset="0"/>
      <p:regular r:id="rId37"/>
    </p:embeddedFont>
    <p:embeddedFont>
      <p:font typeface="HK Grotesk" panose="020B0604020202020204" charset="0"/>
      <p:regular r:id="rId38"/>
    </p:embeddedFont>
    <p:embeddedFont>
      <p:font typeface="HK Grotesk Bold" panose="020B0604020202020204" charset="0"/>
      <p:regular r:id="rId39"/>
    </p:embeddedFont>
    <p:embeddedFont>
      <p:font typeface="HK Grotesk Medium" panose="020B0604020202020204" charset="0"/>
      <p:regular r:id="rId40"/>
    </p:embeddedFont>
    <p:embeddedFont>
      <p:font typeface="Inter" panose="020B0604020202020204" charset="0"/>
      <p:regular r:id="rId41"/>
    </p:embeddedFont>
    <p:embeddedFont>
      <p:font typeface="Inter Bold" panose="020B0604020202020204" charset="0"/>
      <p:regular r:id="rId42"/>
    </p:embeddedFont>
    <p:embeddedFont>
      <p:font typeface="LexiaW01-Light" panose="020B0604020202020204"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885A6C-DD45-D8E3-A310-829151D24805}" v="276" dt="2024-09-18T05:42:50.732"/>
    <p1510:client id="{2267F32B-4A91-4728-90A4-510EED01EC00}" v="45" dt="2024-09-17T12:26:08.2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6" d="100"/>
          <a:sy n="66" d="100"/>
        </p:scale>
        <p:origin x="114" y="52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yzer, Shawn" userId="S::kllp743@astrazeneca.net::0f81d61a-517b-4d3c-8750-77abec2cfed5" providerId="AD" clId="Web-{1D885A6C-DD45-D8E3-A310-829151D24805}"/>
    <pc:docChg chg="addSld delSld modSld sldOrd">
      <pc:chgData name="Kyzer, Shawn" userId="S::kllp743@astrazeneca.net::0f81d61a-517b-4d3c-8750-77abec2cfed5" providerId="AD" clId="Web-{1D885A6C-DD45-D8E3-A310-829151D24805}" dt="2024-09-18T05:42:50.732" v="247"/>
      <pc:docMkLst>
        <pc:docMk/>
      </pc:docMkLst>
      <pc:sldChg chg="modSp">
        <pc:chgData name="Kyzer, Shawn" userId="S::kllp743@astrazeneca.net::0f81d61a-517b-4d3c-8750-77abec2cfed5" providerId="AD" clId="Web-{1D885A6C-DD45-D8E3-A310-829151D24805}" dt="2024-09-18T05:39:29.256" v="223" actId="14100"/>
        <pc:sldMkLst>
          <pc:docMk/>
          <pc:sldMk cId="0" sldId="256"/>
        </pc:sldMkLst>
        <pc:spChg chg="mod">
          <ac:chgData name="Kyzer, Shawn" userId="S::kllp743@astrazeneca.net::0f81d61a-517b-4d3c-8750-77abec2cfed5" providerId="AD" clId="Web-{1D885A6C-DD45-D8E3-A310-829151D24805}" dt="2024-09-18T05:39:29.256" v="223" actId="14100"/>
          <ac:spMkLst>
            <pc:docMk/>
            <pc:sldMk cId="0" sldId="256"/>
            <ac:spMk id="2" creationId="{00000000-0000-0000-0000-000000000000}"/>
          </ac:spMkLst>
        </pc:spChg>
      </pc:sldChg>
      <pc:sldChg chg="modSp">
        <pc:chgData name="Kyzer, Shawn" userId="S::kllp743@astrazeneca.net::0f81d61a-517b-4d3c-8750-77abec2cfed5" providerId="AD" clId="Web-{1D885A6C-DD45-D8E3-A310-829151D24805}" dt="2024-09-18T05:25:09.258" v="166" actId="20577"/>
        <pc:sldMkLst>
          <pc:docMk/>
          <pc:sldMk cId="0" sldId="257"/>
        </pc:sldMkLst>
        <pc:spChg chg="mod">
          <ac:chgData name="Kyzer, Shawn" userId="S::kllp743@astrazeneca.net::0f81d61a-517b-4d3c-8750-77abec2cfed5" providerId="AD" clId="Web-{1D885A6C-DD45-D8E3-A310-829151D24805}" dt="2024-09-18T05:25:09.258" v="166" actId="20577"/>
          <ac:spMkLst>
            <pc:docMk/>
            <pc:sldMk cId="0" sldId="257"/>
            <ac:spMk id="56" creationId="{00000000-0000-0000-0000-000000000000}"/>
          </ac:spMkLst>
        </pc:spChg>
      </pc:sldChg>
      <pc:sldChg chg="addSp delSp modSp">
        <pc:chgData name="Kyzer, Shawn" userId="S::kllp743@astrazeneca.net::0f81d61a-517b-4d3c-8750-77abec2cfed5" providerId="AD" clId="Web-{1D885A6C-DD45-D8E3-A310-829151D24805}" dt="2024-09-18T05:39:59.101" v="229" actId="1076"/>
        <pc:sldMkLst>
          <pc:docMk/>
          <pc:sldMk cId="0" sldId="258"/>
        </pc:sldMkLst>
        <pc:spChg chg="mod">
          <ac:chgData name="Kyzer, Shawn" userId="S::kllp743@astrazeneca.net::0f81d61a-517b-4d3c-8750-77abec2cfed5" providerId="AD" clId="Web-{1D885A6C-DD45-D8E3-A310-829151D24805}" dt="2024-09-18T05:39:44.772" v="225" actId="1076"/>
          <ac:spMkLst>
            <pc:docMk/>
            <pc:sldMk cId="0" sldId="258"/>
            <ac:spMk id="2" creationId="{00000000-0000-0000-0000-000000000000}"/>
          </ac:spMkLst>
        </pc:spChg>
        <pc:spChg chg="mod">
          <ac:chgData name="Kyzer, Shawn" userId="S::kllp743@astrazeneca.net::0f81d61a-517b-4d3c-8750-77abec2cfed5" providerId="AD" clId="Web-{1D885A6C-DD45-D8E3-A310-829151D24805}" dt="2024-09-18T05:39:59.101" v="229" actId="1076"/>
          <ac:spMkLst>
            <pc:docMk/>
            <pc:sldMk cId="0" sldId="258"/>
            <ac:spMk id="3" creationId="{00000000-0000-0000-0000-000000000000}"/>
          </ac:spMkLst>
        </pc:spChg>
        <pc:spChg chg="mod">
          <ac:chgData name="Kyzer, Shawn" userId="S::kllp743@astrazeneca.net::0f81d61a-517b-4d3c-8750-77abec2cfed5" providerId="AD" clId="Web-{1D885A6C-DD45-D8E3-A310-829151D24805}" dt="2024-09-18T05:10:33.963" v="97" actId="14100"/>
          <ac:spMkLst>
            <pc:docMk/>
            <pc:sldMk cId="0" sldId="258"/>
            <ac:spMk id="13" creationId="{00000000-0000-0000-0000-000000000000}"/>
          </ac:spMkLst>
        </pc:spChg>
        <pc:spChg chg="mod">
          <ac:chgData name="Kyzer, Shawn" userId="S::kllp743@astrazeneca.net::0f81d61a-517b-4d3c-8750-77abec2cfed5" providerId="AD" clId="Web-{1D885A6C-DD45-D8E3-A310-829151D24805}" dt="2024-09-18T05:10:33.963" v="96" actId="14100"/>
          <ac:spMkLst>
            <pc:docMk/>
            <pc:sldMk cId="0" sldId="258"/>
            <ac:spMk id="14" creationId="{00000000-0000-0000-0000-000000000000}"/>
          </ac:spMkLst>
        </pc:spChg>
        <pc:spChg chg="mod">
          <ac:chgData name="Kyzer, Shawn" userId="S::kllp743@astrazeneca.net::0f81d61a-517b-4d3c-8750-77abec2cfed5" providerId="AD" clId="Web-{1D885A6C-DD45-D8E3-A310-829151D24805}" dt="2024-09-18T05:11:16.074" v="114" actId="1076"/>
          <ac:spMkLst>
            <pc:docMk/>
            <pc:sldMk cId="0" sldId="258"/>
            <ac:spMk id="15" creationId="{00000000-0000-0000-0000-000000000000}"/>
          </ac:spMkLst>
        </pc:spChg>
        <pc:spChg chg="mod">
          <ac:chgData name="Kyzer, Shawn" userId="S::kllp743@astrazeneca.net::0f81d61a-517b-4d3c-8750-77abec2cfed5" providerId="AD" clId="Web-{1D885A6C-DD45-D8E3-A310-829151D24805}" dt="2024-09-18T05:11:16.090" v="115" actId="1076"/>
          <ac:spMkLst>
            <pc:docMk/>
            <pc:sldMk cId="0" sldId="258"/>
            <ac:spMk id="16" creationId="{00000000-0000-0000-0000-000000000000}"/>
          </ac:spMkLst>
        </pc:spChg>
        <pc:spChg chg="del mod">
          <ac:chgData name="Kyzer, Shawn" userId="S::kllp743@astrazeneca.net::0f81d61a-517b-4d3c-8750-77abec2cfed5" providerId="AD" clId="Web-{1D885A6C-DD45-D8E3-A310-829151D24805}" dt="2024-09-18T05:10:47.511" v="103"/>
          <ac:spMkLst>
            <pc:docMk/>
            <pc:sldMk cId="0" sldId="258"/>
            <ac:spMk id="17" creationId="{00000000-0000-0000-0000-000000000000}"/>
          </ac:spMkLst>
        </pc:spChg>
        <pc:spChg chg="del mod">
          <ac:chgData name="Kyzer, Shawn" userId="S::kllp743@astrazeneca.net::0f81d61a-517b-4d3c-8750-77abec2cfed5" providerId="AD" clId="Web-{1D885A6C-DD45-D8E3-A310-829151D24805}" dt="2024-09-18T05:10:47.511" v="102"/>
          <ac:spMkLst>
            <pc:docMk/>
            <pc:sldMk cId="0" sldId="258"/>
            <ac:spMk id="18" creationId="{00000000-0000-0000-0000-000000000000}"/>
          </ac:spMkLst>
        </pc:spChg>
        <pc:spChg chg="mod">
          <ac:chgData name="Kyzer, Shawn" userId="S::kllp743@astrazeneca.net::0f81d61a-517b-4d3c-8750-77abec2cfed5" providerId="AD" clId="Web-{1D885A6C-DD45-D8E3-A310-829151D24805}" dt="2024-09-18T05:11:08.652" v="111" actId="1076"/>
          <ac:spMkLst>
            <pc:docMk/>
            <pc:sldMk cId="0" sldId="258"/>
            <ac:spMk id="19" creationId="{00000000-0000-0000-0000-000000000000}"/>
          </ac:spMkLst>
        </pc:spChg>
        <pc:spChg chg="mod">
          <ac:chgData name="Kyzer, Shawn" userId="S::kllp743@astrazeneca.net::0f81d61a-517b-4d3c-8750-77abec2cfed5" providerId="AD" clId="Web-{1D885A6C-DD45-D8E3-A310-829151D24805}" dt="2024-09-18T05:11:08.668" v="112" actId="1076"/>
          <ac:spMkLst>
            <pc:docMk/>
            <pc:sldMk cId="0" sldId="258"/>
            <ac:spMk id="20" creationId="{00000000-0000-0000-0000-000000000000}"/>
          </ac:spMkLst>
        </pc:spChg>
        <pc:spChg chg="add mod">
          <ac:chgData name="Kyzer, Shawn" userId="S::kllp743@astrazeneca.net::0f81d61a-517b-4d3c-8750-77abec2cfed5" providerId="AD" clId="Web-{1D885A6C-DD45-D8E3-A310-829151D24805}" dt="2024-09-18T05:11:24.981" v="117" actId="1076"/>
          <ac:spMkLst>
            <pc:docMk/>
            <pc:sldMk cId="0" sldId="258"/>
            <ac:spMk id="22" creationId="{9FFCB7AE-B0E2-9647-EA28-9ED7D0FD8BF9}"/>
          </ac:spMkLst>
        </pc:spChg>
        <pc:spChg chg="add mod">
          <ac:chgData name="Kyzer, Shawn" userId="S::kllp743@astrazeneca.net::0f81d61a-517b-4d3c-8750-77abec2cfed5" providerId="AD" clId="Web-{1D885A6C-DD45-D8E3-A310-829151D24805}" dt="2024-09-18T05:11:25.012" v="118" actId="1076"/>
          <ac:spMkLst>
            <pc:docMk/>
            <pc:sldMk cId="0" sldId="258"/>
            <ac:spMk id="23" creationId="{E8D7C7CD-D0B4-1807-2D9E-B50E4D23D21E}"/>
          </ac:spMkLst>
        </pc:spChg>
        <pc:spChg chg="add">
          <ac:chgData name="Kyzer, Shawn" userId="S::kllp743@astrazeneca.net::0f81d61a-517b-4d3c-8750-77abec2cfed5" providerId="AD" clId="Web-{1D885A6C-DD45-D8E3-A310-829151D24805}" dt="2024-09-18T05:10:51.354" v="105"/>
          <ac:spMkLst>
            <pc:docMk/>
            <pc:sldMk cId="0" sldId="258"/>
            <ac:spMk id="24" creationId="{66AA6D53-8F5E-2AE3-6B40-146C3DE406EA}"/>
          </ac:spMkLst>
        </pc:spChg>
        <pc:spChg chg="add mod">
          <ac:chgData name="Kyzer, Shawn" userId="S::kllp743@astrazeneca.net::0f81d61a-517b-4d3c-8750-77abec2cfed5" providerId="AD" clId="Web-{1D885A6C-DD45-D8E3-A310-829151D24805}" dt="2024-09-18T05:27:54.639" v="173" actId="20577"/>
          <ac:spMkLst>
            <pc:docMk/>
            <pc:sldMk cId="0" sldId="258"/>
            <ac:spMk id="26" creationId="{5498FE05-5B0F-4439-59B4-CA829D77100E}"/>
          </ac:spMkLst>
        </pc:spChg>
        <pc:spChg chg="add mod">
          <ac:chgData name="Kyzer, Shawn" userId="S::kllp743@astrazeneca.net::0f81d61a-517b-4d3c-8750-77abec2cfed5" providerId="AD" clId="Web-{1D885A6C-DD45-D8E3-A310-829151D24805}" dt="2024-09-18T05:11:49.028" v="123" actId="20577"/>
          <ac:spMkLst>
            <pc:docMk/>
            <pc:sldMk cId="0" sldId="258"/>
            <ac:spMk id="27" creationId="{F68D794C-0512-2E3F-D9B6-3E8D47D4F443}"/>
          </ac:spMkLst>
        </pc:spChg>
        <pc:spChg chg="add">
          <ac:chgData name="Kyzer, Shawn" userId="S::kllp743@astrazeneca.net::0f81d61a-517b-4d3c-8750-77abec2cfed5" providerId="AD" clId="Web-{1D885A6C-DD45-D8E3-A310-829151D24805}" dt="2024-09-18T05:10:52.948" v="106"/>
          <ac:spMkLst>
            <pc:docMk/>
            <pc:sldMk cId="0" sldId="258"/>
            <ac:spMk id="28" creationId="{65FFA620-02CA-2968-A3F6-F511E9B4BC9B}"/>
          </ac:spMkLst>
        </pc:spChg>
        <pc:grpChg chg="mod">
          <ac:chgData name="Kyzer, Shawn" userId="S::kllp743@astrazeneca.net::0f81d61a-517b-4d3c-8750-77abec2cfed5" providerId="AD" clId="Web-{1D885A6C-DD45-D8E3-A310-829151D24805}" dt="2024-09-18T05:09:45.587" v="16" actId="1076"/>
          <ac:grpSpMkLst>
            <pc:docMk/>
            <pc:sldMk cId="0" sldId="258"/>
            <ac:grpSpMk id="4" creationId="{00000000-0000-0000-0000-000000000000}"/>
          </ac:grpSpMkLst>
        </pc:grpChg>
        <pc:grpChg chg="mod">
          <ac:chgData name="Kyzer, Shawn" userId="S::kllp743@astrazeneca.net::0f81d61a-517b-4d3c-8750-77abec2cfed5" providerId="AD" clId="Web-{1D885A6C-DD45-D8E3-A310-829151D24805}" dt="2024-09-18T05:11:16.058" v="113" actId="1076"/>
          <ac:grpSpMkLst>
            <pc:docMk/>
            <pc:sldMk cId="0" sldId="258"/>
            <ac:grpSpMk id="6" creationId="{00000000-0000-0000-0000-000000000000}"/>
          </ac:grpSpMkLst>
        </pc:grpChg>
        <pc:grpChg chg="del mod">
          <ac:chgData name="Kyzer, Shawn" userId="S::kllp743@astrazeneca.net::0f81d61a-517b-4d3c-8750-77abec2cfed5" providerId="AD" clId="Web-{1D885A6C-DD45-D8E3-A310-829151D24805}" dt="2024-09-18T05:10:47.511" v="104"/>
          <ac:grpSpMkLst>
            <pc:docMk/>
            <pc:sldMk cId="0" sldId="258"/>
            <ac:grpSpMk id="8" creationId="{00000000-0000-0000-0000-000000000000}"/>
          </ac:grpSpMkLst>
        </pc:grpChg>
        <pc:grpChg chg="mod">
          <ac:chgData name="Kyzer, Shawn" userId="S::kllp743@astrazeneca.net::0f81d61a-517b-4d3c-8750-77abec2cfed5" providerId="AD" clId="Web-{1D885A6C-DD45-D8E3-A310-829151D24805}" dt="2024-09-18T05:11:08.636" v="110" actId="1076"/>
          <ac:grpSpMkLst>
            <pc:docMk/>
            <pc:sldMk cId="0" sldId="258"/>
            <ac:grpSpMk id="10" creationId="{00000000-0000-0000-0000-000000000000}"/>
          </ac:grpSpMkLst>
        </pc:grpChg>
        <pc:grpChg chg="add mod">
          <ac:chgData name="Kyzer, Shawn" userId="S::kllp743@astrazeneca.net::0f81d61a-517b-4d3c-8750-77abec2cfed5" providerId="AD" clId="Web-{1D885A6C-DD45-D8E3-A310-829151D24805}" dt="2024-09-18T05:11:24.949" v="116" actId="1076"/>
          <ac:grpSpMkLst>
            <pc:docMk/>
            <pc:sldMk cId="0" sldId="258"/>
            <ac:grpSpMk id="21" creationId="{511E2C94-FA96-8809-2E42-D64DBF751E3A}"/>
          </ac:grpSpMkLst>
        </pc:grpChg>
        <pc:grpChg chg="add mod">
          <ac:chgData name="Kyzer, Shawn" userId="S::kllp743@astrazeneca.net::0f81d61a-517b-4d3c-8750-77abec2cfed5" providerId="AD" clId="Web-{1D885A6C-DD45-D8E3-A310-829151D24805}" dt="2024-09-18T05:11:31.496" v="119" actId="1076"/>
          <ac:grpSpMkLst>
            <pc:docMk/>
            <pc:sldMk cId="0" sldId="258"/>
            <ac:grpSpMk id="25" creationId="{1978F8EF-E419-554D-11E3-7A82DFEFA539}"/>
          </ac:grpSpMkLst>
        </pc:grpChg>
      </pc:sldChg>
      <pc:sldChg chg="modSp">
        <pc:chgData name="Kyzer, Shawn" userId="S::kllp743@astrazeneca.net::0f81d61a-517b-4d3c-8750-77abec2cfed5" providerId="AD" clId="Web-{1D885A6C-DD45-D8E3-A310-829151D24805}" dt="2024-09-18T05:40:16.289" v="231" actId="14100"/>
        <pc:sldMkLst>
          <pc:docMk/>
          <pc:sldMk cId="0" sldId="262"/>
        </pc:sldMkLst>
        <pc:spChg chg="mod">
          <ac:chgData name="Kyzer, Shawn" userId="S::kllp743@astrazeneca.net::0f81d61a-517b-4d3c-8750-77abec2cfed5" providerId="AD" clId="Web-{1D885A6C-DD45-D8E3-A310-829151D24805}" dt="2024-09-18T05:40:16.289" v="231" actId="14100"/>
          <ac:spMkLst>
            <pc:docMk/>
            <pc:sldMk cId="0" sldId="262"/>
            <ac:spMk id="7" creationId="{00000000-0000-0000-0000-000000000000}"/>
          </ac:spMkLst>
        </pc:spChg>
      </pc:sldChg>
      <pc:sldChg chg="delSp">
        <pc:chgData name="Kyzer, Shawn" userId="S::kllp743@astrazeneca.net::0f81d61a-517b-4d3c-8750-77abec2cfed5" providerId="AD" clId="Web-{1D885A6C-DD45-D8E3-A310-829151D24805}" dt="2024-09-18T05:42:50.732" v="247"/>
        <pc:sldMkLst>
          <pc:docMk/>
          <pc:sldMk cId="0" sldId="267"/>
        </pc:sldMkLst>
        <pc:spChg chg="del">
          <ac:chgData name="Kyzer, Shawn" userId="S::kllp743@astrazeneca.net::0f81d61a-517b-4d3c-8750-77abec2cfed5" providerId="AD" clId="Web-{1D885A6C-DD45-D8E3-A310-829151D24805}" dt="2024-09-18T05:42:50.732" v="247"/>
          <ac:spMkLst>
            <pc:docMk/>
            <pc:sldMk cId="0" sldId="267"/>
            <ac:spMk id="37" creationId="{00000000-0000-0000-0000-000000000000}"/>
          </ac:spMkLst>
        </pc:spChg>
      </pc:sldChg>
      <pc:sldChg chg="modSp">
        <pc:chgData name="Kyzer, Shawn" userId="S::kllp743@astrazeneca.net::0f81d61a-517b-4d3c-8750-77abec2cfed5" providerId="AD" clId="Web-{1D885A6C-DD45-D8E3-A310-829151D24805}" dt="2024-09-18T05:41:48.433" v="244" actId="20577"/>
        <pc:sldMkLst>
          <pc:docMk/>
          <pc:sldMk cId="0" sldId="268"/>
        </pc:sldMkLst>
        <pc:spChg chg="mod">
          <ac:chgData name="Kyzer, Shawn" userId="S::kllp743@astrazeneca.net::0f81d61a-517b-4d3c-8750-77abec2cfed5" providerId="AD" clId="Web-{1D885A6C-DD45-D8E3-A310-829151D24805}" dt="2024-09-18T05:41:32.901" v="241" actId="1076"/>
          <ac:spMkLst>
            <pc:docMk/>
            <pc:sldMk cId="0" sldId="268"/>
            <ac:spMk id="2" creationId="{00000000-0000-0000-0000-000000000000}"/>
          </ac:spMkLst>
        </pc:spChg>
        <pc:spChg chg="mod">
          <ac:chgData name="Kyzer, Shawn" userId="S::kllp743@astrazeneca.net::0f81d61a-517b-4d3c-8750-77abec2cfed5" providerId="AD" clId="Web-{1D885A6C-DD45-D8E3-A310-829151D24805}" dt="2024-09-18T05:41:48.433" v="244" actId="20577"/>
          <ac:spMkLst>
            <pc:docMk/>
            <pc:sldMk cId="0" sldId="268"/>
            <ac:spMk id="4" creationId="{00000000-0000-0000-0000-000000000000}"/>
          </ac:spMkLst>
        </pc:spChg>
        <pc:spChg chg="mod">
          <ac:chgData name="Kyzer, Shawn" userId="S::kllp743@astrazeneca.net::0f81d61a-517b-4d3c-8750-77abec2cfed5" providerId="AD" clId="Web-{1D885A6C-DD45-D8E3-A310-829151D24805}" dt="2024-09-18T05:41:26.276" v="239" actId="1076"/>
          <ac:spMkLst>
            <pc:docMk/>
            <pc:sldMk cId="0" sldId="268"/>
            <ac:spMk id="8" creationId="{00000000-0000-0000-0000-000000000000}"/>
          </ac:spMkLst>
        </pc:spChg>
        <pc:spChg chg="mod">
          <ac:chgData name="Kyzer, Shawn" userId="S::kllp743@astrazeneca.net::0f81d61a-517b-4d3c-8750-77abec2cfed5" providerId="AD" clId="Web-{1D885A6C-DD45-D8E3-A310-829151D24805}" dt="2024-09-18T05:41:36.636" v="242" actId="1076"/>
          <ac:spMkLst>
            <pc:docMk/>
            <pc:sldMk cId="0" sldId="268"/>
            <ac:spMk id="9" creationId="{00000000-0000-0000-0000-000000000000}"/>
          </ac:spMkLst>
        </pc:spChg>
      </pc:sldChg>
      <pc:sldChg chg="modSp">
        <pc:chgData name="Kyzer, Shawn" userId="S::kllp743@astrazeneca.net::0f81d61a-517b-4d3c-8750-77abec2cfed5" providerId="AD" clId="Web-{1D885A6C-DD45-D8E3-A310-829151D24805}" dt="2024-09-18T05:40:39.712" v="233" actId="1076"/>
        <pc:sldMkLst>
          <pc:docMk/>
          <pc:sldMk cId="0" sldId="271"/>
        </pc:sldMkLst>
        <pc:grpChg chg="mod">
          <ac:chgData name="Kyzer, Shawn" userId="S::kllp743@astrazeneca.net::0f81d61a-517b-4d3c-8750-77abec2cfed5" providerId="AD" clId="Web-{1D885A6C-DD45-D8E3-A310-829151D24805}" dt="2024-09-18T05:40:39.712" v="233" actId="1076"/>
          <ac:grpSpMkLst>
            <pc:docMk/>
            <pc:sldMk cId="0" sldId="271"/>
            <ac:grpSpMk id="2" creationId="{00000000-0000-0000-0000-000000000000}"/>
          </ac:grpSpMkLst>
        </pc:grpChg>
      </pc:sldChg>
      <pc:sldChg chg="modSp">
        <pc:chgData name="Kyzer, Shawn" userId="S::kllp743@astrazeneca.net::0f81d61a-517b-4d3c-8750-77abec2cfed5" providerId="AD" clId="Web-{1D885A6C-DD45-D8E3-A310-829151D24805}" dt="2024-09-18T05:42:07.090" v="246" actId="14100"/>
        <pc:sldMkLst>
          <pc:docMk/>
          <pc:sldMk cId="0" sldId="272"/>
        </pc:sldMkLst>
        <pc:spChg chg="mod">
          <ac:chgData name="Kyzer, Shawn" userId="S::kllp743@astrazeneca.net::0f81d61a-517b-4d3c-8750-77abec2cfed5" providerId="AD" clId="Web-{1D885A6C-DD45-D8E3-A310-829151D24805}" dt="2024-09-18T05:42:07.090" v="246" actId="14100"/>
          <ac:spMkLst>
            <pc:docMk/>
            <pc:sldMk cId="0" sldId="272"/>
            <ac:spMk id="7" creationId="{00000000-0000-0000-0000-000000000000}"/>
          </ac:spMkLst>
        </pc:spChg>
      </pc:sldChg>
      <pc:sldChg chg="modSp">
        <pc:chgData name="Kyzer, Shawn" userId="S::kllp743@astrazeneca.net::0f81d61a-517b-4d3c-8750-77abec2cfed5" providerId="AD" clId="Web-{1D885A6C-DD45-D8E3-A310-829151D24805}" dt="2024-09-18T05:40:52.134" v="235" actId="14100"/>
        <pc:sldMkLst>
          <pc:docMk/>
          <pc:sldMk cId="0" sldId="273"/>
        </pc:sldMkLst>
        <pc:spChg chg="mod">
          <ac:chgData name="Kyzer, Shawn" userId="S::kllp743@astrazeneca.net::0f81d61a-517b-4d3c-8750-77abec2cfed5" providerId="AD" clId="Web-{1D885A6C-DD45-D8E3-A310-829151D24805}" dt="2024-09-18T05:40:52.134" v="235" actId="14100"/>
          <ac:spMkLst>
            <pc:docMk/>
            <pc:sldMk cId="0" sldId="273"/>
            <ac:spMk id="6" creationId="{00000000-0000-0000-0000-000000000000}"/>
          </ac:spMkLst>
        </pc:spChg>
      </pc:sldChg>
      <pc:sldChg chg="modSp">
        <pc:chgData name="Kyzer, Shawn" userId="S::kllp743@astrazeneca.net::0f81d61a-517b-4d3c-8750-77abec2cfed5" providerId="AD" clId="Web-{1D885A6C-DD45-D8E3-A310-829151D24805}" dt="2024-09-18T05:19:25.934" v="145" actId="20577"/>
        <pc:sldMkLst>
          <pc:docMk/>
          <pc:sldMk cId="0" sldId="279"/>
        </pc:sldMkLst>
        <pc:spChg chg="mod">
          <ac:chgData name="Kyzer, Shawn" userId="S::kllp743@astrazeneca.net::0f81d61a-517b-4d3c-8750-77abec2cfed5" providerId="AD" clId="Web-{1D885A6C-DD45-D8E3-A310-829151D24805}" dt="2024-09-18T05:19:25.934" v="145" actId="20577"/>
          <ac:spMkLst>
            <pc:docMk/>
            <pc:sldMk cId="0" sldId="279"/>
            <ac:spMk id="4" creationId="{00000000-0000-0000-0000-000000000000}"/>
          </ac:spMkLst>
        </pc:spChg>
      </pc:sldChg>
      <pc:sldChg chg="del">
        <pc:chgData name="Kyzer, Shawn" userId="S::kllp743@astrazeneca.net::0f81d61a-517b-4d3c-8750-77abec2cfed5" providerId="AD" clId="Web-{1D885A6C-DD45-D8E3-A310-829151D24805}" dt="2024-09-18T05:19:36.778" v="146"/>
        <pc:sldMkLst>
          <pc:docMk/>
          <pc:sldMk cId="0" sldId="280"/>
        </pc:sldMkLst>
      </pc:sldChg>
      <pc:sldChg chg="modSp">
        <pc:chgData name="Kyzer, Shawn" userId="S::kllp743@astrazeneca.net::0f81d61a-517b-4d3c-8750-77abec2cfed5" providerId="AD" clId="Web-{1D885A6C-DD45-D8E3-A310-829151D24805}" dt="2024-09-18T05:22:26.003" v="158" actId="1076"/>
        <pc:sldMkLst>
          <pc:docMk/>
          <pc:sldMk cId="0" sldId="282"/>
        </pc:sldMkLst>
        <pc:grpChg chg="mod">
          <ac:chgData name="Kyzer, Shawn" userId="S::kllp743@astrazeneca.net::0f81d61a-517b-4d3c-8750-77abec2cfed5" providerId="AD" clId="Web-{1D885A6C-DD45-D8E3-A310-829151D24805}" dt="2024-09-18T05:22:26.003" v="158" actId="1076"/>
          <ac:grpSpMkLst>
            <pc:docMk/>
            <pc:sldMk cId="0" sldId="282"/>
            <ac:grpSpMk id="14" creationId="{00000000-0000-0000-0000-000000000000}"/>
          </ac:grpSpMkLst>
        </pc:grpChg>
      </pc:sldChg>
      <pc:sldChg chg="ord">
        <pc:chgData name="Kyzer, Shawn" userId="S::kllp743@astrazeneca.net::0f81d61a-517b-4d3c-8750-77abec2cfed5" providerId="AD" clId="Web-{1D885A6C-DD45-D8E3-A310-829151D24805}" dt="2024-09-18T05:19:39.497" v="147"/>
        <pc:sldMkLst>
          <pc:docMk/>
          <pc:sldMk cId="1922842792" sldId="287"/>
        </pc:sldMkLst>
      </pc:sldChg>
      <pc:sldChg chg="modSp">
        <pc:chgData name="Kyzer, Shawn" userId="S::kllp743@astrazeneca.net::0f81d61a-517b-4d3c-8750-77abec2cfed5" providerId="AD" clId="Web-{1D885A6C-DD45-D8E3-A310-829151D24805}" dt="2024-09-18T05:20:40.687" v="154" actId="20577"/>
        <pc:sldMkLst>
          <pc:docMk/>
          <pc:sldMk cId="1881668817" sldId="290"/>
        </pc:sldMkLst>
        <pc:spChg chg="mod">
          <ac:chgData name="Kyzer, Shawn" userId="S::kllp743@astrazeneca.net::0f81d61a-517b-4d3c-8750-77abec2cfed5" providerId="AD" clId="Web-{1D885A6C-DD45-D8E3-A310-829151D24805}" dt="2024-09-18T05:20:40.687" v="154" actId="20577"/>
          <ac:spMkLst>
            <pc:docMk/>
            <pc:sldMk cId="1881668817" sldId="290"/>
            <ac:spMk id="5" creationId="{946891CF-4D1B-9C55-B216-A1AE9630BCB3}"/>
          </ac:spMkLst>
        </pc:spChg>
      </pc:sldChg>
      <pc:sldChg chg="modSp">
        <pc:chgData name="Kyzer, Shawn" userId="S::kllp743@astrazeneca.net::0f81d61a-517b-4d3c-8750-77abec2cfed5" providerId="AD" clId="Web-{1D885A6C-DD45-D8E3-A310-829151D24805}" dt="2024-09-18T05:36:06.218" v="221" actId="20577"/>
        <pc:sldMkLst>
          <pc:docMk/>
          <pc:sldMk cId="3169513631" sldId="291"/>
        </pc:sldMkLst>
        <pc:spChg chg="mod">
          <ac:chgData name="Kyzer, Shawn" userId="S::kllp743@astrazeneca.net::0f81d61a-517b-4d3c-8750-77abec2cfed5" providerId="AD" clId="Web-{1D885A6C-DD45-D8E3-A310-829151D24805}" dt="2024-09-18T05:35:58.312" v="219" actId="20577"/>
          <ac:spMkLst>
            <pc:docMk/>
            <pc:sldMk cId="3169513631" sldId="291"/>
            <ac:spMk id="2" creationId="{C23B8E94-504A-C163-6860-F585A0A0B9F8}"/>
          </ac:spMkLst>
        </pc:spChg>
        <pc:spChg chg="mod">
          <ac:chgData name="Kyzer, Shawn" userId="S::kllp743@astrazeneca.net::0f81d61a-517b-4d3c-8750-77abec2cfed5" providerId="AD" clId="Web-{1D885A6C-DD45-D8E3-A310-829151D24805}" dt="2024-09-18T05:36:06.218" v="221" actId="20577"/>
          <ac:spMkLst>
            <pc:docMk/>
            <pc:sldMk cId="3169513631" sldId="291"/>
            <ac:spMk id="3" creationId="{9F41B3DF-508A-E381-12F1-B7501A1D280F}"/>
          </ac:spMkLst>
        </pc:spChg>
        <pc:spChg chg="mod">
          <ac:chgData name="Kyzer, Shawn" userId="S::kllp743@astrazeneca.net::0f81d61a-517b-4d3c-8750-77abec2cfed5" providerId="AD" clId="Web-{1D885A6C-DD45-D8E3-A310-829151D24805}" dt="2024-09-18T05:35:33.451" v="204" actId="20577"/>
          <ac:spMkLst>
            <pc:docMk/>
            <pc:sldMk cId="3169513631" sldId="291"/>
            <ac:spMk id="6" creationId="{378DE2A3-8DCB-3414-2BAB-94D8318521AE}"/>
          </ac:spMkLst>
        </pc:spChg>
      </pc:sldChg>
      <pc:sldChg chg="modSp">
        <pc:chgData name="Kyzer, Shawn" userId="S::kllp743@astrazeneca.net::0f81d61a-517b-4d3c-8750-77abec2cfed5" providerId="AD" clId="Web-{1D885A6C-DD45-D8E3-A310-829151D24805}" dt="2024-09-18T05:36:20.125" v="222" actId="20577"/>
        <pc:sldMkLst>
          <pc:docMk/>
          <pc:sldMk cId="3422961862" sldId="292"/>
        </pc:sldMkLst>
        <pc:spChg chg="mod">
          <ac:chgData name="Kyzer, Shawn" userId="S::kllp743@astrazeneca.net::0f81d61a-517b-4d3c-8750-77abec2cfed5" providerId="AD" clId="Web-{1D885A6C-DD45-D8E3-A310-829151D24805}" dt="2024-09-18T05:36:20.125" v="222" actId="20577"/>
          <ac:spMkLst>
            <pc:docMk/>
            <pc:sldMk cId="3422961862" sldId="292"/>
            <ac:spMk id="2" creationId="{EA4FD7E4-268B-CF51-9CC5-E431A6FF09AC}"/>
          </ac:spMkLst>
        </pc:spChg>
        <pc:spChg chg="mod">
          <ac:chgData name="Kyzer, Shawn" userId="S::kllp743@astrazeneca.net::0f81d61a-517b-4d3c-8750-77abec2cfed5" providerId="AD" clId="Web-{1D885A6C-DD45-D8E3-A310-829151D24805}" dt="2024-09-18T05:21:46.173" v="155" actId="20577"/>
          <ac:spMkLst>
            <pc:docMk/>
            <pc:sldMk cId="3422961862" sldId="292"/>
            <ac:spMk id="3" creationId="{FD75E5AC-5838-28B2-F372-B24F945D12F5}"/>
          </ac:spMkLst>
        </pc:spChg>
      </pc:sldChg>
      <pc:sldChg chg="addSp delSp modSp new mod setBg">
        <pc:chgData name="Kyzer, Shawn" userId="S::kllp743@astrazeneca.net::0f81d61a-517b-4d3c-8750-77abec2cfed5" providerId="AD" clId="Web-{1D885A6C-DD45-D8E3-A310-829151D24805}" dt="2024-09-18T05:18:29.698" v="133"/>
        <pc:sldMkLst>
          <pc:docMk/>
          <pc:sldMk cId="3270230982" sldId="294"/>
        </pc:sldMkLst>
        <pc:spChg chg="add">
          <ac:chgData name="Kyzer, Shawn" userId="S::kllp743@astrazeneca.net::0f81d61a-517b-4d3c-8750-77abec2cfed5" providerId="AD" clId="Web-{1D885A6C-DD45-D8E3-A310-829151D24805}" dt="2024-09-18T05:18:29.698" v="133"/>
          <ac:spMkLst>
            <pc:docMk/>
            <pc:sldMk cId="3270230982" sldId="294"/>
            <ac:spMk id="4" creationId="{42A4FC2C-047E-45A5-965D-8E1E3BF09BC6}"/>
          </ac:spMkLst>
        </pc:spChg>
        <pc:spChg chg="add del">
          <ac:chgData name="Kyzer, Shawn" userId="S::kllp743@astrazeneca.net::0f81d61a-517b-4d3c-8750-77abec2cfed5" providerId="AD" clId="Web-{1D885A6C-DD45-D8E3-A310-829151D24805}" dt="2024-09-18T05:18:27.354" v="130"/>
          <ac:spMkLst>
            <pc:docMk/>
            <pc:sldMk cId="3270230982" sldId="294"/>
            <ac:spMk id="7" creationId="{F3060C83-F051-4F0E-ABAD-AA0DFC48B218}"/>
          </ac:spMkLst>
        </pc:spChg>
        <pc:spChg chg="add del">
          <ac:chgData name="Kyzer, Shawn" userId="S::kllp743@astrazeneca.net::0f81d61a-517b-4d3c-8750-77abec2cfed5" providerId="AD" clId="Web-{1D885A6C-DD45-D8E3-A310-829151D24805}" dt="2024-09-18T05:18:27.354" v="130"/>
          <ac:spMkLst>
            <pc:docMk/>
            <pc:sldMk cId="3270230982" sldId="294"/>
            <ac:spMk id="9" creationId="{83C98ABE-055B-441F-B07E-44F97F083C39}"/>
          </ac:spMkLst>
        </pc:spChg>
        <pc:spChg chg="add del">
          <ac:chgData name="Kyzer, Shawn" userId="S::kllp743@astrazeneca.net::0f81d61a-517b-4d3c-8750-77abec2cfed5" providerId="AD" clId="Web-{1D885A6C-DD45-D8E3-A310-829151D24805}" dt="2024-09-18T05:18:27.354" v="130"/>
          <ac:spMkLst>
            <pc:docMk/>
            <pc:sldMk cId="3270230982" sldId="294"/>
            <ac:spMk id="11" creationId="{29FDB030-9B49-4CED-8CCD-4D99382388AC}"/>
          </ac:spMkLst>
        </pc:spChg>
        <pc:spChg chg="add del">
          <ac:chgData name="Kyzer, Shawn" userId="S::kllp743@astrazeneca.net::0f81d61a-517b-4d3c-8750-77abec2cfed5" providerId="AD" clId="Web-{1D885A6C-DD45-D8E3-A310-829151D24805}" dt="2024-09-18T05:18:27.354" v="130"/>
          <ac:spMkLst>
            <pc:docMk/>
            <pc:sldMk cId="3270230982" sldId="294"/>
            <ac:spMk id="13" creationId="{3783CA14-24A1-485C-8B30-D6A5D87987AD}"/>
          </ac:spMkLst>
        </pc:spChg>
        <pc:spChg chg="add del">
          <ac:chgData name="Kyzer, Shawn" userId="S::kllp743@astrazeneca.net::0f81d61a-517b-4d3c-8750-77abec2cfed5" providerId="AD" clId="Web-{1D885A6C-DD45-D8E3-A310-829151D24805}" dt="2024-09-18T05:18:27.354" v="130"/>
          <ac:spMkLst>
            <pc:docMk/>
            <pc:sldMk cId="3270230982" sldId="294"/>
            <ac:spMk id="15" creationId="{9A97C86A-04D6-40F7-AE84-31AB43E6A846}"/>
          </ac:spMkLst>
        </pc:spChg>
        <pc:spChg chg="add del">
          <ac:chgData name="Kyzer, Shawn" userId="S::kllp743@astrazeneca.net::0f81d61a-517b-4d3c-8750-77abec2cfed5" providerId="AD" clId="Web-{1D885A6C-DD45-D8E3-A310-829151D24805}" dt="2024-09-18T05:18:27.354" v="130"/>
          <ac:spMkLst>
            <pc:docMk/>
            <pc:sldMk cId="3270230982" sldId="294"/>
            <ac:spMk id="17" creationId="{FF9F2414-84E8-453E-B1F3-389FDE8192D9}"/>
          </ac:spMkLst>
        </pc:spChg>
        <pc:spChg chg="add del">
          <ac:chgData name="Kyzer, Shawn" userId="S::kllp743@astrazeneca.net::0f81d61a-517b-4d3c-8750-77abec2cfed5" providerId="AD" clId="Web-{1D885A6C-DD45-D8E3-A310-829151D24805}" dt="2024-09-18T05:18:27.354" v="130"/>
          <ac:spMkLst>
            <pc:docMk/>
            <pc:sldMk cId="3270230982" sldId="294"/>
            <ac:spMk id="19" creationId="{3ECA69A1-7536-43AC-85EF-C7106179F5ED}"/>
          </ac:spMkLst>
        </pc:spChg>
        <pc:picChg chg="add mod">
          <ac:chgData name="Kyzer, Shawn" userId="S::kllp743@astrazeneca.net::0f81d61a-517b-4d3c-8750-77abec2cfed5" providerId="AD" clId="Web-{1D885A6C-DD45-D8E3-A310-829151D24805}" dt="2024-09-18T05:18:29.698" v="133"/>
          <ac:picMkLst>
            <pc:docMk/>
            <pc:sldMk cId="3270230982" sldId="294"/>
            <ac:picMk id="2" creationId="{A267C975-255D-2B8C-81CD-4B246F09AF90}"/>
          </ac:picMkLst>
        </pc:picChg>
      </pc:sldChg>
    </pc:docChg>
  </pc:docChgLst>
  <pc:docChgLst>
    <pc:chgData name="Kyzer, Shawn" userId="0f81d61a-517b-4d3c-8750-77abec2cfed5" providerId="ADAL" clId="{2267F32B-4A91-4728-90A4-510EED01EC00}"/>
    <pc:docChg chg="undo custSel addSld delSld modSld sldOrd">
      <pc:chgData name="Kyzer, Shawn" userId="0f81d61a-517b-4d3c-8750-77abec2cfed5" providerId="ADAL" clId="{2267F32B-4A91-4728-90A4-510EED01EC00}" dt="2024-09-17T12:27:12.779" v="142" actId="47"/>
      <pc:docMkLst>
        <pc:docMk/>
      </pc:docMkLst>
      <pc:sldChg chg="addSp delSp modSp mod">
        <pc:chgData name="Kyzer, Shawn" userId="0f81d61a-517b-4d3c-8750-77abec2cfed5" providerId="ADAL" clId="{2267F32B-4A91-4728-90A4-510EED01EC00}" dt="2024-09-17T12:12:25.824" v="69"/>
        <pc:sldMkLst>
          <pc:docMk/>
          <pc:sldMk cId="0" sldId="256"/>
        </pc:sldMkLst>
        <pc:spChg chg="add del mod">
          <ac:chgData name="Kyzer, Shawn" userId="0f81d61a-517b-4d3c-8750-77abec2cfed5" providerId="ADAL" clId="{2267F32B-4A91-4728-90A4-510EED01EC00}" dt="2024-09-17T12:12:25.701" v="24"/>
          <ac:spMkLst>
            <pc:docMk/>
            <pc:sldMk cId="0" sldId="256"/>
            <ac:spMk id="10" creationId="{F8567FA7-1BE1-43D7-1722-BB88D109BD5B}"/>
          </ac:spMkLst>
        </pc:spChg>
        <pc:spChg chg="add del mod">
          <ac:chgData name="Kyzer, Shawn" userId="0f81d61a-517b-4d3c-8750-77abec2cfed5" providerId="ADAL" clId="{2267F32B-4A91-4728-90A4-510EED01EC00}" dt="2024-09-17T12:12:25.716" v="29"/>
          <ac:spMkLst>
            <pc:docMk/>
            <pc:sldMk cId="0" sldId="256"/>
            <ac:spMk id="11" creationId="{DB905870-B9A5-F8FC-7D6E-F168AE6A0DCE}"/>
          </ac:spMkLst>
        </pc:spChg>
        <pc:spChg chg="add del mod">
          <ac:chgData name="Kyzer, Shawn" userId="0f81d61a-517b-4d3c-8750-77abec2cfed5" providerId="ADAL" clId="{2267F32B-4A91-4728-90A4-510EED01EC00}" dt="2024-09-17T12:12:25.730" v="34"/>
          <ac:spMkLst>
            <pc:docMk/>
            <pc:sldMk cId="0" sldId="256"/>
            <ac:spMk id="12" creationId="{54A7A60F-6599-0964-4DDD-8189717EB859}"/>
          </ac:spMkLst>
        </pc:spChg>
        <pc:spChg chg="add del mod">
          <ac:chgData name="Kyzer, Shawn" userId="0f81d61a-517b-4d3c-8750-77abec2cfed5" providerId="ADAL" clId="{2267F32B-4A91-4728-90A4-510EED01EC00}" dt="2024-09-17T12:12:25.743" v="39"/>
          <ac:spMkLst>
            <pc:docMk/>
            <pc:sldMk cId="0" sldId="256"/>
            <ac:spMk id="13" creationId="{32917329-8EB0-CC10-48D9-ACE36575527E}"/>
          </ac:spMkLst>
        </pc:spChg>
        <pc:spChg chg="add del mod">
          <ac:chgData name="Kyzer, Shawn" userId="0f81d61a-517b-4d3c-8750-77abec2cfed5" providerId="ADAL" clId="{2267F32B-4A91-4728-90A4-510EED01EC00}" dt="2024-09-17T12:12:25.756" v="44"/>
          <ac:spMkLst>
            <pc:docMk/>
            <pc:sldMk cId="0" sldId="256"/>
            <ac:spMk id="14" creationId="{78EE490A-99E4-B2F2-6291-E26F37A7E23E}"/>
          </ac:spMkLst>
        </pc:spChg>
        <pc:spChg chg="add del mod">
          <ac:chgData name="Kyzer, Shawn" userId="0f81d61a-517b-4d3c-8750-77abec2cfed5" providerId="ADAL" clId="{2267F32B-4A91-4728-90A4-510EED01EC00}" dt="2024-09-17T12:12:25.768" v="49"/>
          <ac:spMkLst>
            <pc:docMk/>
            <pc:sldMk cId="0" sldId="256"/>
            <ac:spMk id="15" creationId="{302FA3CF-B54E-8230-AB07-47B11BE1C740}"/>
          </ac:spMkLst>
        </pc:spChg>
        <pc:spChg chg="add del mod">
          <ac:chgData name="Kyzer, Shawn" userId="0f81d61a-517b-4d3c-8750-77abec2cfed5" providerId="ADAL" clId="{2267F32B-4A91-4728-90A4-510EED01EC00}" dt="2024-09-17T12:12:25.782" v="54"/>
          <ac:spMkLst>
            <pc:docMk/>
            <pc:sldMk cId="0" sldId="256"/>
            <ac:spMk id="16" creationId="{160C4F01-C38E-61DC-B0E9-F80C4FAC433A}"/>
          </ac:spMkLst>
        </pc:spChg>
        <pc:spChg chg="add del mod">
          <ac:chgData name="Kyzer, Shawn" userId="0f81d61a-517b-4d3c-8750-77abec2cfed5" providerId="ADAL" clId="{2267F32B-4A91-4728-90A4-510EED01EC00}" dt="2024-09-17T12:12:25.797" v="59"/>
          <ac:spMkLst>
            <pc:docMk/>
            <pc:sldMk cId="0" sldId="256"/>
            <ac:spMk id="17" creationId="{FDD1BFDA-D95D-A77A-60D3-72ACFF491CA8}"/>
          </ac:spMkLst>
        </pc:spChg>
        <pc:spChg chg="add del mod">
          <ac:chgData name="Kyzer, Shawn" userId="0f81d61a-517b-4d3c-8750-77abec2cfed5" providerId="ADAL" clId="{2267F32B-4A91-4728-90A4-510EED01EC00}" dt="2024-09-17T12:12:25.811" v="64"/>
          <ac:spMkLst>
            <pc:docMk/>
            <pc:sldMk cId="0" sldId="256"/>
            <ac:spMk id="18" creationId="{0F02B354-9102-81D5-09C6-16705369EE3C}"/>
          </ac:spMkLst>
        </pc:spChg>
        <pc:spChg chg="add del mod">
          <ac:chgData name="Kyzer, Shawn" userId="0f81d61a-517b-4d3c-8750-77abec2cfed5" providerId="ADAL" clId="{2267F32B-4A91-4728-90A4-510EED01EC00}" dt="2024-09-17T12:12:25.824" v="69"/>
          <ac:spMkLst>
            <pc:docMk/>
            <pc:sldMk cId="0" sldId="256"/>
            <ac:spMk id="19" creationId="{3754BA3F-A622-56E4-13BA-DF67B5EE93C1}"/>
          </ac:spMkLst>
        </pc:spChg>
      </pc:sldChg>
      <pc:sldChg chg="addSp modSp mod">
        <pc:chgData name="Kyzer, Shawn" userId="0f81d61a-517b-4d3c-8750-77abec2cfed5" providerId="ADAL" clId="{2267F32B-4A91-4728-90A4-510EED01EC00}" dt="2024-09-17T12:26:27.691" v="139" actId="14100"/>
        <pc:sldMkLst>
          <pc:docMk/>
          <pc:sldMk cId="0" sldId="260"/>
        </pc:sldMkLst>
        <pc:spChg chg="add">
          <ac:chgData name="Kyzer, Shawn" userId="0f81d61a-517b-4d3c-8750-77abec2cfed5" providerId="ADAL" clId="{2267F32B-4A91-4728-90A4-510EED01EC00}" dt="2024-09-17T12:20:11.923" v="127"/>
          <ac:spMkLst>
            <pc:docMk/>
            <pc:sldMk cId="0" sldId="260"/>
            <ac:spMk id="2" creationId="{033562AF-23BE-C99A-5318-FF9BB3A1D204}"/>
          </ac:spMkLst>
        </pc:spChg>
        <pc:picChg chg="add mod">
          <ac:chgData name="Kyzer, Shawn" userId="0f81d61a-517b-4d3c-8750-77abec2cfed5" providerId="ADAL" clId="{2267F32B-4A91-4728-90A4-510EED01EC00}" dt="2024-09-17T12:26:27.691" v="139" actId="14100"/>
          <ac:picMkLst>
            <pc:docMk/>
            <pc:sldMk cId="0" sldId="260"/>
            <ac:picMk id="8" creationId="{95ABC3E1-A29E-A539-396C-2DE098EAE9D2}"/>
          </ac:picMkLst>
        </pc:picChg>
      </pc:sldChg>
      <pc:sldChg chg="del ord">
        <pc:chgData name="Kyzer, Shawn" userId="0f81d61a-517b-4d3c-8750-77abec2cfed5" providerId="ADAL" clId="{2267F32B-4A91-4728-90A4-510EED01EC00}" dt="2024-09-17T12:27:12.779" v="142" actId="47"/>
        <pc:sldMkLst>
          <pc:docMk/>
          <pc:sldMk cId="0" sldId="265"/>
        </pc:sldMkLst>
      </pc:sldChg>
      <pc:sldChg chg="addSp delSp modSp del mod ord setBg">
        <pc:chgData name="Kyzer, Shawn" userId="0f81d61a-517b-4d3c-8750-77abec2cfed5" providerId="ADAL" clId="{2267F32B-4A91-4728-90A4-510EED01EC00}" dt="2024-09-17T12:12:06.873" v="15" actId="47"/>
        <pc:sldMkLst>
          <pc:docMk/>
          <pc:sldMk cId="0" sldId="281"/>
        </pc:sldMkLst>
        <pc:spChg chg="del">
          <ac:chgData name="Kyzer, Shawn" userId="0f81d61a-517b-4d3c-8750-77abec2cfed5" providerId="ADAL" clId="{2267F32B-4A91-4728-90A4-510EED01EC00}" dt="2024-09-17T12:10:29.444" v="3" actId="478"/>
          <ac:spMkLst>
            <pc:docMk/>
            <pc:sldMk cId="0" sldId="281"/>
            <ac:spMk id="17" creationId="{00000000-0000-0000-0000-000000000000}"/>
          </ac:spMkLst>
        </pc:spChg>
        <pc:spChg chg="del">
          <ac:chgData name="Kyzer, Shawn" userId="0f81d61a-517b-4d3c-8750-77abec2cfed5" providerId="ADAL" clId="{2267F32B-4A91-4728-90A4-510EED01EC00}" dt="2024-09-17T12:10:29.444" v="3" actId="478"/>
          <ac:spMkLst>
            <pc:docMk/>
            <pc:sldMk cId="0" sldId="281"/>
            <ac:spMk id="18" creationId="{00000000-0000-0000-0000-000000000000}"/>
          </ac:spMkLst>
        </pc:spChg>
        <pc:spChg chg="del">
          <ac:chgData name="Kyzer, Shawn" userId="0f81d61a-517b-4d3c-8750-77abec2cfed5" providerId="ADAL" clId="{2267F32B-4A91-4728-90A4-510EED01EC00}" dt="2024-09-17T12:10:29.444" v="3" actId="478"/>
          <ac:spMkLst>
            <pc:docMk/>
            <pc:sldMk cId="0" sldId="281"/>
            <ac:spMk id="19" creationId="{00000000-0000-0000-0000-000000000000}"/>
          </ac:spMkLst>
        </pc:spChg>
        <pc:spChg chg="del">
          <ac:chgData name="Kyzer, Shawn" userId="0f81d61a-517b-4d3c-8750-77abec2cfed5" providerId="ADAL" clId="{2267F32B-4A91-4728-90A4-510EED01EC00}" dt="2024-09-17T12:10:29.444" v="3" actId="478"/>
          <ac:spMkLst>
            <pc:docMk/>
            <pc:sldMk cId="0" sldId="281"/>
            <ac:spMk id="20" creationId="{00000000-0000-0000-0000-000000000000}"/>
          </ac:spMkLst>
        </pc:spChg>
        <pc:spChg chg="del">
          <ac:chgData name="Kyzer, Shawn" userId="0f81d61a-517b-4d3c-8750-77abec2cfed5" providerId="ADAL" clId="{2267F32B-4A91-4728-90A4-510EED01EC00}" dt="2024-09-17T12:10:29.444" v="3" actId="478"/>
          <ac:spMkLst>
            <pc:docMk/>
            <pc:sldMk cId="0" sldId="281"/>
            <ac:spMk id="21" creationId="{00000000-0000-0000-0000-000000000000}"/>
          </ac:spMkLst>
        </pc:spChg>
        <pc:spChg chg="mod">
          <ac:chgData name="Kyzer, Shawn" userId="0f81d61a-517b-4d3c-8750-77abec2cfed5" providerId="ADAL" clId="{2267F32B-4A91-4728-90A4-510EED01EC00}" dt="2024-09-17T12:12:04.561" v="14" actId="21"/>
          <ac:spMkLst>
            <pc:docMk/>
            <pc:sldMk cId="0" sldId="281"/>
            <ac:spMk id="22" creationId="{00000000-0000-0000-0000-000000000000}"/>
          </ac:spMkLst>
        </pc:spChg>
        <pc:spChg chg="del">
          <ac:chgData name="Kyzer, Shawn" userId="0f81d61a-517b-4d3c-8750-77abec2cfed5" providerId="ADAL" clId="{2267F32B-4A91-4728-90A4-510EED01EC00}" dt="2024-09-17T12:10:44.562" v="5" actId="478"/>
          <ac:spMkLst>
            <pc:docMk/>
            <pc:sldMk cId="0" sldId="281"/>
            <ac:spMk id="23" creationId="{00000000-0000-0000-0000-000000000000}"/>
          </ac:spMkLst>
        </pc:spChg>
        <pc:spChg chg="add">
          <ac:chgData name="Kyzer, Shawn" userId="0f81d61a-517b-4d3c-8750-77abec2cfed5" providerId="ADAL" clId="{2267F32B-4A91-4728-90A4-510EED01EC00}" dt="2024-09-17T12:10:49.717" v="6" actId="26606"/>
          <ac:spMkLst>
            <pc:docMk/>
            <pc:sldMk cId="0" sldId="281"/>
            <ac:spMk id="27" creationId="{0E30439A-8A5B-46EC-8283-9B6B031D40D0}"/>
          </ac:spMkLst>
        </pc:spChg>
        <pc:spChg chg="add">
          <ac:chgData name="Kyzer, Shawn" userId="0f81d61a-517b-4d3c-8750-77abec2cfed5" providerId="ADAL" clId="{2267F32B-4A91-4728-90A4-510EED01EC00}" dt="2024-09-17T12:10:49.717" v="6" actId="26606"/>
          <ac:spMkLst>
            <pc:docMk/>
            <pc:sldMk cId="0" sldId="281"/>
            <ac:spMk id="29" creationId="{5CEAD642-85CF-4750-8432-7C80C901F001}"/>
          </ac:spMkLst>
        </pc:spChg>
        <pc:spChg chg="add">
          <ac:chgData name="Kyzer, Shawn" userId="0f81d61a-517b-4d3c-8750-77abec2cfed5" providerId="ADAL" clId="{2267F32B-4A91-4728-90A4-510EED01EC00}" dt="2024-09-17T12:10:49.717" v="6" actId="26606"/>
          <ac:spMkLst>
            <pc:docMk/>
            <pc:sldMk cId="0" sldId="281"/>
            <ac:spMk id="31" creationId="{FA33EEAE-15D5-4119-8C1E-89D943F911EF}"/>
          </ac:spMkLst>
        </pc:spChg>
        <pc:spChg chg="add">
          <ac:chgData name="Kyzer, Shawn" userId="0f81d61a-517b-4d3c-8750-77abec2cfed5" providerId="ADAL" clId="{2267F32B-4A91-4728-90A4-510EED01EC00}" dt="2024-09-17T12:10:49.717" v="6" actId="26606"/>
          <ac:spMkLst>
            <pc:docMk/>
            <pc:sldMk cId="0" sldId="281"/>
            <ac:spMk id="33" creationId="{730D8B3B-9B80-4025-B934-26DC7D7CD231}"/>
          </ac:spMkLst>
        </pc:spChg>
        <pc:spChg chg="add">
          <ac:chgData name="Kyzer, Shawn" userId="0f81d61a-517b-4d3c-8750-77abec2cfed5" providerId="ADAL" clId="{2267F32B-4A91-4728-90A4-510EED01EC00}" dt="2024-09-17T12:10:49.717" v="6" actId="26606"/>
          <ac:spMkLst>
            <pc:docMk/>
            <pc:sldMk cId="0" sldId="281"/>
            <ac:spMk id="35" creationId="{B5A1B09C-1565-46F8-B70F-621C5EB48A09}"/>
          </ac:spMkLst>
        </pc:spChg>
        <pc:spChg chg="add">
          <ac:chgData name="Kyzer, Shawn" userId="0f81d61a-517b-4d3c-8750-77abec2cfed5" providerId="ADAL" clId="{2267F32B-4A91-4728-90A4-510EED01EC00}" dt="2024-09-17T12:10:49.717" v="6" actId="26606"/>
          <ac:spMkLst>
            <pc:docMk/>
            <pc:sldMk cId="0" sldId="281"/>
            <ac:spMk id="37" creationId="{8C516CC8-80AC-446C-A56E-9F54B7210402}"/>
          </ac:spMkLst>
        </pc:spChg>
        <pc:spChg chg="add">
          <ac:chgData name="Kyzer, Shawn" userId="0f81d61a-517b-4d3c-8750-77abec2cfed5" providerId="ADAL" clId="{2267F32B-4A91-4728-90A4-510EED01EC00}" dt="2024-09-17T12:10:49.717" v="6" actId="26606"/>
          <ac:spMkLst>
            <pc:docMk/>
            <pc:sldMk cId="0" sldId="281"/>
            <ac:spMk id="39" creationId="{53947E58-F088-49F1-A3D1-DEA690192E84}"/>
          </ac:spMkLst>
        </pc:spChg>
        <pc:grpChg chg="del">
          <ac:chgData name="Kyzer, Shawn" userId="0f81d61a-517b-4d3c-8750-77abec2cfed5" providerId="ADAL" clId="{2267F32B-4A91-4728-90A4-510EED01EC00}" dt="2024-09-17T12:10:41.682" v="4" actId="478"/>
          <ac:grpSpMkLst>
            <pc:docMk/>
            <pc:sldMk cId="0" sldId="281"/>
            <ac:grpSpMk id="2" creationId="{00000000-0000-0000-0000-000000000000}"/>
          </ac:grpSpMkLst>
        </pc:grpChg>
        <pc:grpChg chg="del">
          <ac:chgData name="Kyzer, Shawn" userId="0f81d61a-517b-4d3c-8750-77abec2cfed5" providerId="ADAL" clId="{2267F32B-4A91-4728-90A4-510EED01EC00}" dt="2024-09-17T12:10:29.444" v="3" actId="478"/>
          <ac:grpSpMkLst>
            <pc:docMk/>
            <pc:sldMk cId="0" sldId="281"/>
            <ac:grpSpMk id="5" creationId="{00000000-0000-0000-0000-000000000000}"/>
          </ac:grpSpMkLst>
        </pc:grpChg>
        <pc:grpChg chg="del">
          <ac:chgData name="Kyzer, Shawn" userId="0f81d61a-517b-4d3c-8750-77abec2cfed5" providerId="ADAL" clId="{2267F32B-4A91-4728-90A4-510EED01EC00}" dt="2024-09-17T12:10:29.444" v="3" actId="478"/>
          <ac:grpSpMkLst>
            <pc:docMk/>
            <pc:sldMk cId="0" sldId="281"/>
            <ac:grpSpMk id="8" creationId="{00000000-0000-0000-0000-000000000000}"/>
          </ac:grpSpMkLst>
        </pc:grpChg>
        <pc:grpChg chg="del">
          <ac:chgData name="Kyzer, Shawn" userId="0f81d61a-517b-4d3c-8750-77abec2cfed5" providerId="ADAL" clId="{2267F32B-4A91-4728-90A4-510EED01EC00}" dt="2024-09-17T12:10:29.444" v="3" actId="478"/>
          <ac:grpSpMkLst>
            <pc:docMk/>
            <pc:sldMk cId="0" sldId="281"/>
            <ac:grpSpMk id="11" creationId="{00000000-0000-0000-0000-000000000000}"/>
          </ac:grpSpMkLst>
        </pc:grpChg>
        <pc:grpChg chg="del">
          <ac:chgData name="Kyzer, Shawn" userId="0f81d61a-517b-4d3c-8750-77abec2cfed5" providerId="ADAL" clId="{2267F32B-4A91-4728-90A4-510EED01EC00}" dt="2024-09-17T12:10:29.444" v="3" actId="478"/>
          <ac:grpSpMkLst>
            <pc:docMk/>
            <pc:sldMk cId="0" sldId="281"/>
            <ac:grpSpMk id="14" creationId="{00000000-0000-0000-0000-000000000000}"/>
          </ac:grpSpMkLst>
        </pc:grpChg>
      </pc:sldChg>
      <pc:sldChg chg="ord">
        <pc:chgData name="Kyzer, Shawn" userId="0f81d61a-517b-4d3c-8750-77abec2cfed5" providerId="ADAL" clId="{2267F32B-4A91-4728-90A4-510EED01EC00}" dt="2024-09-17T12:11:36.274" v="12"/>
        <pc:sldMkLst>
          <pc:docMk/>
          <pc:sldMk cId="1318472923" sldId="288"/>
        </pc:sldMkLst>
      </pc:sldChg>
      <pc:sldChg chg="del">
        <pc:chgData name="Kyzer, Shawn" userId="0f81d61a-517b-4d3c-8750-77abec2cfed5" providerId="ADAL" clId="{2267F32B-4A91-4728-90A4-510EED01EC00}" dt="2024-09-17T12:10:52.712" v="7" actId="47"/>
        <pc:sldMkLst>
          <pc:docMk/>
          <pc:sldMk cId="13968497" sldId="289"/>
        </pc:sldMkLst>
      </pc:sldChg>
      <pc:sldChg chg="modSp add mod">
        <pc:chgData name="Kyzer, Shawn" userId="0f81d61a-517b-4d3c-8750-77abec2cfed5" providerId="ADAL" clId="{2267F32B-4A91-4728-90A4-510EED01EC00}" dt="2024-09-17T12:16:27.096" v="125" actId="207"/>
        <pc:sldMkLst>
          <pc:docMk/>
          <pc:sldMk cId="1881668817" sldId="290"/>
        </pc:sldMkLst>
        <pc:spChg chg="mod">
          <ac:chgData name="Kyzer, Shawn" userId="0f81d61a-517b-4d3c-8750-77abec2cfed5" providerId="ADAL" clId="{2267F32B-4A91-4728-90A4-510EED01EC00}" dt="2024-09-17T12:16:27.096" v="125" actId="207"/>
          <ac:spMkLst>
            <pc:docMk/>
            <pc:sldMk cId="1881668817" sldId="290"/>
            <ac:spMk id="2" creationId="{C43B968F-8410-7200-AD32-DCC91303325A}"/>
          </ac:spMkLst>
        </pc:spChg>
        <pc:spChg chg="mod ord modVis">
          <ac:chgData name="Kyzer, Shawn" userId="0f81d61a-517b-4d3c-8750-77abec2cfed5" providerId="ADAL" clId="{2267F32B-4A91-4728-90A4-510EED01EC00}" dt="2024-09-17T12:11:02.484" v="8" actId="26606"/>
          <ac:spMkLst>
            <pc:docMk/>
            <pc:sldMk cId="1881668817" sldId="290"/>
            <ac:spMk id="3" creationId="{13E8D74F-71BE-C31B-3997-39F2261B8EF3}"/>
          </ac:spMkLst>
        </pc:spChg>
        <pc:spChg chg="mod ord">
          <ac:chgData name="Kyzer, Shawn" userId="0f81d61a-517b-4d3c-8750-77abec2cfed5" providerId="ADAL" clId="{2267F32B-4A91-4728-90A4-510EED01EC00}" dt="2024-09-17T12:14:52.972" v="116" actId="207"/>
          <ac:spMkLst>
            <pc:docMk/>
            <pc:sldMk cId="1881668817" sldId="290"/>
            <ac:spMk id="5" creationId="{946891CF-4D1B-9C55-B216-A1AE9630BCB3}"/>
          </ac:spMkLst>
        </pc:spChg>
        <pc:picChg chg="mod">
          <ac:chgData name="Kyzer, Shawn" userId="0f81d61a-517b-4d3c-8750-77abec2cfed5" providerId="ADAL" clId="{2267F32B-4A91-4728-90A4-510EED01EC00}" dt="2024-09-17T12:11:02.484" v="8" actId="26606"/>
          <ac:picMkLst>
            <pc:docMk/>
            <pc:sldMk cId="1881668817" sldId="290"/>
            <ac:picMk id="6" creationId="{9B61B3B6-72D9-4DDE-8807-F42CFB2E4312}"/>
          </ac:picMkLst>
        </pc:picChg>
      </pc:sldChg>
      <pc:sldChg chg="modSp add mod modClrScheme chgLayout">
        <pc:chgData name="Kyzer, Shawn" userId="0f81d61a-517b-4d3c-8750-77abec2cfed5" providerId="ADAL" clId="{2267F32B-4A91-4728-90A4-510EED01EC00}" dt="2024-09-17T12:16:33.456" v="126" actId="207"/>
        <pc:sldMkLst>
          <pc:docMk/>
          <pc:sldMk cId="3169513631" sldId="291"/>
        </pc:sldMkLst>
        <pc:spChg chg="mod">
          <ac:chgData name="Kyzer, Shawn" userId="0f81d61a-517b-4d3c-8750-77abec2cfed5" providerId="ADAL" clId="{2267F32B-4A91-4728-90A4-510EED01EC00}" dt="2024-09-17T12:16:33.456" v="126" actId="207"/>
          <ac:spMkLst>
            <pc:docMk/>
            <pc:sldMk cId="3169513631" sldId="291"/>
            <ac:spMk id="2" creationId="{C23B8E94-504A-C163-6860-F585A0A0B9F8}"/>
          </ac:spMkLst>
        </pc:spChg>
        <pc:spChg chg="mod">
          <ac:chgData name="Kyzer, Shawn" userId="0f81d61a-517b-4d3c-8750-77abec2cfed5" providerId="ADAL" clId="{2267F32B-4A91-4728-90A4-510EED01EC00}" dt="2024-09-17T12:15:07.041" v="118" actId="207"/>
          <ac:spMkLst>
            <pc:docMk/>
            <pc:sldMk cId="3169513631" sldId="291"/>
            <ac:spMk id="3" creationId="{9F41B3DF-508A-E381-12F1-B7501A1D280F}"/>
          </ac:spMkLst>
        </pc:spChg>
        <pc:spChg chg="mod ord modVis">
          <ac:chgData name="Kyzer, Shawn" userId="0f81d61a-517b-4d3c-8750-77abec2cfed5" providerId="ADAL" clId="{2267F32B-4A91-4728-90A4-510EED01EC00}" dt="2024-09-17T12:11:12.500" v="9" actId="26606"/>
          <ac:spMkLst>
            <pc:docMk/>
            <pc:sldMk cId="3169513631" sldId="291"/>
            <ac:spMk id="4" creationId="{9D73B505-DAE5-0FFE-3AE3-3BF9021F397F}"/>
          </ac:spMkLst>
        </pc:spChg>
        <pc:spChg chg="mod">
          <ac:chgData name="Kyzer, Shawn" userId="0f81d61a-517b-4d3c-8750-77abec2cfed5" providerId="ADAL" clId="{2267F32B-4A91-4728-90A4-510EED01EC00}" dt="2024-09-17T12:15:02.224" v="117" actId="207"/>
          <ac:spMkLst>
            <pc:docMk/>
            <pc:sldMk cId="3169513631" sldId="291"/>
            <ac:spMk id="6" creationId="{378DE2A3-8DCB-3414-2BAB-94D8318521AE}"/>
          </ac:spMkLst>
        </pc:spChg>
      </pc:sldChg>
      <pc:sldChg chg="addSp delSp modSp add mod modClrScheme chgLayout">
        <pc:chgData name="Kyzer, Shawn" userId="0f81d61a-517b-4d3c-8750-77abec2cfed5" providerId="ADAL" clId="{2267F32B-4A91-4728-90A4-510EED01EC00}" dt="2024-09-17T12:16:11.071" v="124" actId="20577"/>
        <pc:sldMkLst>
          <pc:docMk/>
          <pc:sldMk cId="3422961862" sldId="292"/>
        </pc:sldMkLst>
        <pc:spChg chg="mod">
          <ac:chgData name="Kyzer, Shawn" userId="0f81d61a-517b-4d3c-8750-77abec2cfed5" providerId="ADAL" clId="{2267F32B-4A91-4728-90A4-510EED01EC00}" dt="2024-09-17T12:11:19.770" v="10" actId="26606"/>
          <ac:spMkLst>
            <pc:docMk/>
            <pc:sldMk cId="3422961862" sldId="292"/>
            <ac:spMk id="2" creationId="{EA4FD7E4-268B-CF51-9CC5-E431A6FF09AC}"/>
          </ac:spMkLst>
        </pc:spChg>
        <pc:spChg chg="add del mod">
          <ac:chgData name="Kyzer, Shawn" userId="0f81d61a-517b-4d3c-8750-77abec2cfed5" providerId="ADAL" clId="{2267F32B-4A91-4728-90A4-510EED01EC00}" dt="2024-09-17T12:16:11.071" v="124" actId="20577"/>
          <ac:spMkLst>
            <pc:docMk/>
            <pc:sldMk cId="3422961862" sldId="292"/>
            <ac:spMk id="3" creationId="{FD75E5AC-5838-28B2-F372-B24F945D12F5}"/>
          </ac:spMkLst>
        </pc:spChg>
        <pc:spChg chg="mod ord modVis">
          <ac:chgData name="Kyzer, Shawn" userId="0f81d61a-517b-4d3c-8750-77abec2cfed5" providerId="ADAL" clId="{2267F32B-4A91-4728-90A4-510EED01EC00}" dt="2024-09-17T12:11:19.770" v="10" actId="26606"/>
          <ac:spMkLst>
            <pc:docMk/>
            <pc:sldMk cId="3422961862" sldId="292"/>
            <ac:spMk id="4" creationId="{58F2972C-6DC9-0979-9E6A-068D378A6A14}"/>
          </ac:spMkLst>
        </pc:spChg>
        <pc:spChg chg="del">
          <ac:chgData name="Kyzer, Shawn" userId="0f81d61a-517b-4d3c-8750-77abec2cfed5" providerId="ADAL" clId="{2267F32B-4A91-4728-90A4-510EED01EC00}" dt="2024-09-17T12:11:19.770" v="10" actId="26606"/>
          <ac:spMkLst>
            <pc:docMk/>
            <pc:sldMk cId="3422961862" sldId="292"/>
            <ac:spMk id="9" creationId="{2A27B4C5-C8FC-D6EB-8892-AA950375DDF8}"/>
          </ac:spMkLst>
        </pc:spChg>
        <pc:graphicFrameChg chg="add del">
          <ac:chgData name="Kyzer, Shawn" userId="0f81d61a-517b-4d3c-8750-77abec2cfed5" providerId="ADAL" clId="{2267F32B-4A91-4728-90A4-510EED01EC00}" dt="2024-09-17T12:15:48.966" v="120" actId="26606"/>
          <ac:graphicFrameMkLst>
            <pc:docMk/>
            <pc:sldMk cId="3422961862" sldId="292"/>
            <ac:graphicFrameMk id="6" creationId="{B94241F9-B01A-D3BD-3B3E-7130A86E3E24}"/>
          </ac:graphicFrameMkLst>
        </pc:graphicFrameChg>
      </pc:sldChg>
      <pc:sldChg chg="addSp delSp modSp add mod">
        <pc:chgData name="Kyzer, Shawn" userId="0f81d61a-517b-4d3c-8750-77abec2cfed5" providerId="ADAL" clId="{2267F32B-4A91-4728-90A4-510EED01EC00}" dt="2024-09-17T12:14:41.108" v="115" actId="113"/>
        <pc:sldMkLst>
          <pc:docMk/>
          <pc:sldMk cId="2548619365" sldId="293"/>
        </pc:sldMkLst>
        <pc:spChg chg="del mod">
          <ac:chgData name="Kyzer, Shawn" userId="0f81d61a-517b-4d3c-8750-77abec2cfed5" providerId="ADAL" clId="{2267F32B-4A91-4728-90A4-510EED01EC00}" dt="2024-09-17T12:12:34.609" v="73"/>
          <ac:spMkLst>
            <pc:docMk/>
            <pc:sldMk cId="2548619365" sldId="293"/>
            <ac:spMk id="4" creationId="{00000000-0000-0000-0000-000000000000}"/>
          </ac:spMkLst>
        </pc:spChg>
        <pc:spChg chg="del mod topLvl">
          <ac:chgData name="Kyzer, Shawn" userId="0f81d61a-517b-4d3c-8750-77abec2cfed5" providerId="ADAL" clId="{2267F32B-4A91-4728-90A4-510EED01EC00}" dt="2024-09-17T12:12:43.520" v="77" actId="478"/>
          <ac:spMkLst>
            <pc:docMk/>
            <pc:sldMk cId="2548619365" sldId="293"/>
            <ac:spMk id="6" creationId="{00000000-0000-0000-0000-000000000000}"/>
          </ac:spMkLst>
        </pc:spChg>
        <pc:spChg chg="del mod topLvl">
          <ac:chgData name="Kyzer, Shawn" userId="0f81d61a-517b-4d3c-8750-77abec2cfed5" providerId="ADAL" clId="{2267F32B-4A91-4728-90A4-510EED01EC00}" dt="2024-09-17T12:12:46.560" v="79" actId="478"/>
          <ac:spMkLst>
            <pc:docMk/>
            <pc:sldMk cId="2548619365" sldId="293"/>
            <ac:spMk id="7" creationId="{00000000-0000-0000-0000-000000000000}"/>
          </ac:spMkLst>
        </pc:spChg>
        <pc:spChg chg="add del">
          <ac:chgData name="Kyzer, Shawn" userId="0f81d61a-517b-4d3c-8750-77abec2cfed5" providerId="ADAL" clId="{2267F32B-4A91-4728-90A4-510EED01EC00}" dt="2024-09-17T12:14:35.377" v="114" actId="478"/>
          <ac:spMkLst>
            <pc:docMk/>
            <pc:sldMk cId="2548619365" sldId="293"/>
            <ac:spMk id="8" creationId="{00000000-0000-0000-0000-000000000000}"/>
          </ac:spMkLst>
        </pc:spChg>
        <pc:spChg chg="add del mod">
          <ac:chgData name="Kyzer, Shawn" userId="0f81d61a-517b-4d3c-8750-77abec2cfed5" providerId="ADAL" clId="{2267F32B-4A91-4728-90A4-510EED01EC00}" dt="2024-09-17T12:13:12.019" v="84"/>
          <ac:spMkLst>
            <pc:docMk/>
            <pc:sldMk cId="2548619365" sldId="293"/>
            <ac:spMk id="10" creationId="{03A3C60C-DC49-B071-62BF-C470712E93B2}"/>
          </ac:spMkLst>
        </pc:spChg>
        <pc:spChg chg="add del mod">
          <ac:chgData name="Kyzer, Shawn" userId="0f81d61a-517b-4d3c-8750-77abec2cfed5" providerId="ADAL" clId="{2267F32B-4A91-4728-90A4-510EED01EC00}" dt="2024-09-17T12:14:41.108" v="115" actId="113"/>
          <ac:spMkLst>
            <pc:docMk/>
            <pc:sldMk cId="2548619365" sldId="293"/>
            <ac:spMk id="11" creationId="{EA11491A-EA47-DEB9-6E09-B39E220D2CB9}"/>
          </ac:spMkLst>
        </pc:spChg>
        <pc:spChg chg="add del">
          <ac:chgData name="Kyzer, Shawn" userId="0f81d61a-517b-4d3c-8750-77abec2cfed5" providerId="ADAL" clId="{2267F32B-4A91-4728-90A4-510EED01EC00}" dt="2024-09-17T12:13:34.674" v="100" actId="22"/>
          <ac:spMkLst>
            <pc:docMk/>
            <pc:sldMk cId="2548619365" sldId="293"/>
            <ac:spMk id="13" creationId="{C1FFD9B9-A038-964C-DDEE-6976CE9E5F0C}"/>
          </ac:spMkLst>
        </pc:spChg>
        <pc:spChg chg="add del mod">
          <ac:chgData name="Kyzer, Shawn" userId="0f81d61a-517b-4d3c-8750-77abec2cfed5" providerId="ADAL" clId="{2267F32B-4A91-4728-90A4-510EED01EC00}" dt="2024-09-17T12:13:50.814" v="107" actId="478"/>
          <ac:spMkLst>
            <pc:docMk/>
            <pc:sldMk cId="2548619365" sldId="293"/>
            <ac:spMk id="15" creationId="{301D0770-7755-0E47-9A97-879D712AE744}"/>
          </ac:spMkLst>
        </pc:spChg>
        <pc:grpChg chg="del">
          <ac:chgData name="Kyzer, Shawn" userId="0f81d61a-517b-4d3c-8750-77abec2cfed5" providerId="ADAL" clId="{2267F32B-4A91-4728-90A4-510EED01EC00}" dt="2024-09-17T12:12:43.520" v="77" actId="478"/>
          <ac:grpSpMkLst>
            <pc:docMk/>
            <pc:sldMk cId="2548619365" sldId="293"/>
            <ac:grpSpMk id="5" creationId="{00000000-0000-0000-0000-000000000000}"/>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CB889F-E421-431A-8074-DD1848B239C5}" type="datetimeFigureOut">
              <a:rPr lang="en-US" smtClean="0"/>
              <a:t>9/17/2024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DC2151-2027-46E5-85A9-AE60C26D8CED}" type="slidenum">
              <a:rPr lang="en-US" smtClean="0"/>
              <a:t>‹#›</a:t>
            </a:fld>
            <a:endParaRPr lang="en-US"/>
          </a:p>
        </p:txBody>
      </p:sp>
    </p:spTree>
    <p:extLst>
      <p:ext uri="{BB962C8B-B14F-4D97-AF65-F5344CB8AC3E}">
        <p14:creationId xmlns:p14="http://schemas.microsoft.com/office/powerpoint/2010/main" val="246374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Implementing fine-grained access control policies enhances security for vector database queries by restricting unauthorized access, ensuring data integrity and confidentiality, providing detailed control over user permissions, and facilitating compliance with regulatory requirements.
Original Content:
- Implement fine-grained access control policies for vector database queries
</a:t>
            </a:r>
          </a:p>
        </p:txBody>
      </p:sp>
      <p:sp>
        <p:nvSpPr>
          <p:cNvPr id="4" name="Slide Number Placeholder 3"/>
          <p:cNvSpPr>
            <a:spLocks noGrp="1"/>
          </p:cNvSpPr>
          <p:nvPr>
            <p:ph type="sldNum" sz="quarter" idx="5"/>
          </p:nvPr>
        </p:nvSpPr>
        <p:spPr/>
        <p:txBody>
          <a:bodyPr/>
          <a:lstStyle/>
          <a:p>
            <a:fld id="{10895658-EA1F-4910-80AB-4DA76E167475}" type="slidenum">
              <a:rPr lang="en-US" smtClean="0"/>
              <a:t>27</a:t>
            </a:fld>
            <a:endParaRPr lang="en-US" dirty="0"/>
          </a:p>
        </p:txBody>
      </p:sp>
    </p:spTree>
    <p:extLst>
      <p:ext uri="{BB962C8B-B14F-4D97-AF65-F5344CB8AC3E}">
        <p14:creationId xmlns:p14="http://schemas.microsoft.com/office/powerpoint/2010/main" val="1192072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policies to moderate LLM outputs in real-time, ensuring appropriateness and implementing review guidelines.
Original Content:
- Develop policies for real-time content moderation of LLM outputs
</a:t>
            </a:r>
          </a:p>
        </p:txBody>
      </p:sp>
      <p:sp>
        <p:nvSpPr>
          <p:cNvPr id="4" name="Slide Number Placeholder 3"/>
          <p:cNvSpPr>
            <a:spLocks noGrp="1"/>
          </p:cNvSpPr>
          <p:nvPr>
            <p:ph type="sldNum" sz="quarter" idx="5"/>
          </p:nvPr>
        </p:nvSpPr>
        <p:spPr/>
        <p:txBody>
          <a:bodyPr/>
          <a:lstStyle/>
          <a:p>
            <a:fld id="{10895658-EA1F-4910-80AB-4DA76E167475}" type="slidenum">
              <a:rPr lang="en-US" smtClean="0"/>
              <a:t>28</a:t>
            </a:fld>
            <a:endParaRPr lang="en-US" dirty="0"/>
          </a:p>
        </p:txBody>
      </p:sp>
    </p:spTree>
    <p:extLst>
      <p:ext uri="{BB962C8B-B14F-4D97-AF65-F5344CB8AC3E}">
        <p14:creationId xmlns:p14="http://schemas.microsoft.com/office/powerpoint/2010/main" val="248284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Implement policies for automated sanitization to ensure responses are free from inappropriate content and maintain data privacy. Also, implement automated fact-checking to verify the accuracy of responses and reduce misinformation.
Original Content:
- Implement policies for automated sanitization and fact-checking of responses
</a:t>
            </a:r>
          </a:p>
        </p:txBody>
      </p:sp>
      <p:sp>
        <p:nvSpPr>
          <p:cNvPr id="4" name="Slide Number Placeholder 3"/>
          <p:cNvSpPr>
            <a:spLocks noGrp="1"/>
          </p:cNvSpPr>
          <p:nvPr>
            <p:ph type="sldNum" sz="quarter" idx="5"/>
          </p:nvPr>
        </p:nvSpPr>
        <p:spPr/>
        <p:txBody>
          <a:bodyPr/>
          <a:lstStyle/>
          <a:p>
            <a:fld id="{10895658-EA1F-4910-80AB-4DA76E167475}" type="slidenum">
              <a:rPr lang="en-US" smtClean="0"/>
              <a:t>29</a:t>
            </a:fld>
            <a:endParaRPr lang="en-US" dirty="0"/>
          </a:p>
        </p:txBody>
      </p:sp>
    </p:spTree>
    <p:extLst>
      <p:ext uri="{BB962C8B-B14F-4D97-AF65-F5344CB8AC3E}">
        <p14:creationId xmlns:p14="http://schemas.microsoft.com/office/powerpoint/2010/main" val="4079821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157604" y="1344168"/>
            <a:ext cx="14083932" cy="2043684"/>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6859249" y="0"/>
            <a:ext cx="1523976" cy="10287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1157603" y="9529763"/>
            <a:ext cx="1645920" cy="547688"/>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8136731" y="9525001"/>
            <a:ext cx="3429000" cy="547688"/>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6684943" y="9534526"/>
            <a:ext cx="685800" cy="547688"/>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1157602" y="3886200"/>
            <a:ext cx="6772553" cy="5257800"/>
          </a:xfrm>
        </p:spPr>
        <p:txBody>
          <a:bodyPr>
            <a:normAutofit/>
          </a:bodyPr>
          <a:lstStyle>
            <a:lvl1pPr marL="0" indent="0">
              <a:lnSpc>
                <a:spcPts val="3000"/>
              </a:lnSpc>
              <a:buFont typeface="Arial" panose="020B0604020202020204" pitchFamily="34" charset="0"/>
              <a:buNone/>
              <a:defRPr sz="2700"/>
            </a:lvl1pPr>
            <a:lvl2pPr marL="685800">
              <a:lnSpc>
                <a:spcPts val="3000"/>
              </a:lnSpc>
              <a:defRPr sz="2700"/>
            </a:lvl2pPr>
            <a:lvl3pPr marL="1371600">
              <a:lnSpc>
                <a:spcPts val="3000"/>
              </a:lnSpc>
              <a:defRPr sz="2700"/>
            </a:lvl3pPr>
            <a:lvl4pPr marL="2057400">
              <a:lnSpc>
                <a:spcPts val="3000"/>
              </a:lnSpc>
              <a:defRPr sz="2700"/>
            </a:lvl4pPr>
            <a:lvl5pPr marL="2743200">
              <a:lnSpc>
                <a:spcPts val="3000"/>
              </a:lnSpc>
              <a:defRPr sz="27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8468984" y="3886200"/>
            <a:ext cx="6772553" cy="5257800"/>
          </a:xfrm>
        </p:spPr>
        <p:txBody>
          <a:bodyPr>
            <a:normAutofit/>
          </a:bodyPr>
          <a:lstStyle>
            <a:lvl1pPr marL="0" indent="0">
              <a:lnSpc>
                <a:spcPts val="3000"/>
              </a:lnSpc>
              <a:buFont typeface="Arial" panose="020B0604020202020204" pitchFamily="34" charset="0"/>
              <a:buNone/>
              <a:defRPr sz="2700"/>
            </a:lvl1pPr>
            <a:lvl2pPr marL="685800">
              <a:lnSpc>
                <a:spcPts val="3000"/>
              </a:lnSpc>
              <a:defRPr sz="2700"/>
            </a:lvl2pPr>
            <a:lvl3pPr marL="1371600">
              <a:lnSpc>
                <a:spcPts val="3000"/>
              </a:lnSpc>
              <a:defRPr sz="2700"/>
            </a:lvl3pPr>
            <a:lvl4pPr marL="2057400">
              <a:lnSpc>
                <a:spcPts val="3000"/>
              </a:lnSpc>
              <a:defRPr sz="2700"/>
            </a:lvl4pPr>
            <a:lvl5pPr marL="2743200">
              <a:lnSpc>
                <a:spcPts val="3000"/>
              </a:lnSpc>
              <a:defRPr sz="27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70979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143002" y="1344168"/>
            <a:ext cx="9883725" cy="2983059"/>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12191215" y="-13716"/>
            <a:ext cx="6103643" cy="10300716"/>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1141943" y="9532621"/>
            <a:ext cx="1645920" cy="547688"/>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8249829" y="9532621"/>
            <a:ext cx="3429000" cy="547688"/>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6911137" y="9532621"/>
            <a:ext cx="685800" cy="547688"/>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1143002" y="4588329"/>
            <a:ext cx="9896058" cy="4944291"/>
          </a:xfrm>
        </p:spPr>
        <p:txBody>
          <a:bodyPr>
            <a:normAutofit/>
          </a:bodyPr>
          <a:lstStyle>
            <a:lvl1pPr marL="0" indent="0">
              <a:lnSpc>
                <a:spcPts val="3000"/>
              </a:lnSpc>
              <a:buFont typeface="Arial" panose="020B0604020202020204" pitchFamily="34" charset="0"/>
              <a:buNone/>
              <a:defRPr sz="2700">
                <a:solidFill>
                  <a:schemeClr val="bg1"/>
                </a:solidFill>
              </a:defRPr>
            </a:lvl1pPr>
            <a:lvl2pPr marL="685800">
              <a:lnSpc>
                <a:spcPts val="3000"/>
              </a:lnSpc>
              <a:defRPr sz="2700">
                <a:solidFill>
                  <a:schemeClr val="bg1"/>
                </a:solidFill>
              </a:defRPr>
            </a:lvl2pPr>
            <a:lvl3pPr marL="1371600">
              <a:lnSpc>
                <a:spcPts val="3000"/>
              </a:lnSpc>
              <a:defRPr sz="2700">
                <a:solidFill>
                  <a:schemeClr val="bg1"/>
                </a:solidFill>
              </a:defRPr>
            </a:lvl3pPr>
            <a:lvl4pPr marL="2057400">
              <a:lnSpc>
                <a:spcPts val="3000"/>
              </a:lnSpc>
              <a:defRPr sz="2700">
                <a:solidFill>
                  <a:schemeClr val="bg1"/>
                </a:solidFill>
              </a:defRPr>
            </a:lvl4pPr>
            <a:lvl5pPr marL="2743200">
              <a:lnSpc>
                <a:spcPts val="3000"/>
              </a:lnSpc>
              <a:defRPr sz="27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8759230"/>
      </p:ext>
    </p:extLst>
  </p:cSld>
  <p:clrMapOvr>
    <a:masterClrMapping/>
  </p:clrMapOvr>
  <p:extLst>
    <p:ext uri="{DCECCB84-F9BA-43D5-87BE-67443E8EF086}">
      <p15:sldGuideLst xmlns:p15="http://schemas.microsoft.com/office/powerpoint/2012/main">
        <p15:guide id="1" orient="horz" pos="552">
          <p15:clr>
            <a:srgbClr val="FBAE40"/>
          </p15:clr>
        </p15:guide>
        <p15:guide id="2" pos="7104">
          <p15:clr>
            <a:srgbClr val="FBAE40"/>
          </p15:clr>
        </p15:guide>
        <p15:guide id="3" pos="7392">
          <p15:clr>
            <a:srgbClr val="FBAE40"/>
          </p15:clr>
        </p15:guide>
        <p15:guide id="4" pos="57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52.svg"/><Relationship Id="rId7" Type="http://schemas.openxmlformats.org/officeDocument/2006/relationships/image" Target="../media/image56.svg"/><Relationship Id="rId12" Type="http://schemas.openxmlformats.org/officeDocument/2006/relationships/image" Target="../media/image61.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png"/><Relationship Id="rId11" Type="http://schemas.openxmlformats.org/officeDocument/2006/relationships/image" Target="../media/image60.svg"/><Relationship Id="rId5" Type="http://schemas.openxmlformats.org/officeDocument/2006/relationships/image" Target="../media/image54.sv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svg"/><Relationship Id="rId14" Type="http://schemas.openxmlformats.org/officeDocument/2006/relationships/image" Target="../media/image63.png"/></Relationships>
</file>

<file path=ppt/slides/_rels/slide12.xml.rels><?xml version="1.0" encoding="UTF-8" standalone="yes"?>
<Relationships xmlns="http://schemas.openxmlformats.org/package/2006/relationships"><Relationship Id="rId3" Type="http://schemas.openxmlformats.org/officeDocument/2006/relationships/image" Target="../media/image65.svg"/><Relationship Id="rId7" Type="http://schemas.openxmlformats.org/officeDocument/2006/relationships/image" Target="../media/image69.sv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svg"/><Relationship Id="rId4" Type="http://schemas.openxmlformats.org/officeDocument/2006/relationships/image" Target="../media/image66.png"/></Relationships>
</file>

<file path=ppt/slides/_rels/slide13.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svg"/><Relationship Id="rId7" Type="http://schemas.openxmlformats.org/officeDocument/2006/relationships/image" Target="../media/image75.sv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svg"/><Relationship Id="rId4" Type="http://schemas.openxmlformats.org/officeDocument/2006/relationships/image" Target="../media/image72.png"/><Relationship Id="rId9" Type="http://schemas.openxmlformats.org/officeDocument/2006/relationships/image" Target="../media/image77.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svg"/><Relationship Id="rId7" Type="http://schemas.openxmlformats.org/officeDocument/2006/relationships/image" Target="../media/image20.svg"/><Relationship Id="rId12" Type="http://schemas.openxmlformats.org/officeDocument/2006/relationships/image" Target="../media/image25.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2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svg"/><Relationship Id="rId4" Type="http://schemas.openxmlformats.org/officeDocument/2006/relationships/image" Target="../media/image28.png"/></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ShawnKyzer/policy-as-code" TargetMode="External"/><Relationship Id="rId2" Type="http://schemas.openxmlformats.org/officeDocument/2006/relationships/hyperlink" Target="https://play.openpolicyagent.org" TargetMode="Externa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31.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svg"/><Relationship Id="rId7" Type="http://schemas.openxmlformats.org/officeDocument/2006/relationships/image" Target="../media/image95.svg"/><Relationship Id="rId2" Type="http://schemas.openxmlformats.org/officeDocument/2006/relationships/image" Target="../media/image90.png"/><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svg"/><Relationship Id="rId4" Type="http://schemas.openxmlformats.org/officeDocument/2006/relationships/image" Target="../media/image92.png"/><Relationship Id="rId9" Type="http://schemas.openxmlformats.org/officeDocument/2006/relationships/image" Target="../media/image97.svg"/></Relationships>
</file>

<file path=ppt/slides/_rels/slide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svg"/><Relationship Id="rId7" Type="http://schemas.openxmlformats.org/officeDocument/2006/relationships/image" Target="../media/image35.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 Id="rId9" Type="http://schemas.openxmlformats.org/officeDocument/2006/relationships/image" Target="../media/image37.svg"/></Relationships>
</file>

<file path=ppt/slides/_rels/slide5.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svg"/><Relationship Id="rId7" Type="http://schemas.openxmlformats.org/officeDocument/2006/relationships/image" Target="../media/image44.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 Id="rId9" Type="http://schemas.openxmlformats.org/officeDocument/2006/relationships/image" Target="../media/image46.svg"/></Relationships>
</file>

<file path=ppt/slides/_rels/slide7.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201995" y="155024"/>
            <a:ext cx="10011936" cy="9871017"/>
          </a:xfrm>
          <a:custGeom>
            <a:avLst/>
            <a:gdLst/>
            <a:ahLst/>
            <a:cxnLst/>
            <a:rect l="l" t="t" r="r" b="b"/>
            <a:pathLst>
              <a:path w="11092305" h="11092305">
                <a:moveTo>
                  <a:pt x="0" y="0"/>
                </a:moveTo>
                <a:lnTo>
                  <a:pt x="11092305" y="0"/>
                </a:lnTo>
                <a:lnTo>
                  <a:pt x="11092305" y="11092305"/>
                </a:lnTo>
                <a:lnTo>
                  <a:pt x="0" y="110923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AutoShape 3"/>
          <p:cNvSpPr/>
          <p:nvPr/>
        </p:nvSpPr>
        <p:spPr>
          <a:xfrm>
            <a:off x="0" y="10096500"/>
            <a:ext cx="18288000" cy="0"/>
          </a:xfrm>
          <a:prstGeom prst="line">
            <a:avLst/>
          </a:prstGeom>
          <a:ln w="190500" cap="flat">
            <a:solidFill>
              <a:srgbClr val="5C83FA"/>
            </a:solidFill>
            <a:prstDash val="solid"/>
            <a:headEnd type="none" w="sm" len="sm"/>
            <a:tailEnd type="none" w="sm" len="sm"/>
          </a:ln>
        </p:spPr>
        <p:txBody>
          <a:bodyPr/>
          <a:lstStyle/>
          <a:p>
            <a:endParaRPr lang="en-US"/>
          </a:p>
        </p:txBody>
      </p:sp>
      <p:sp>
        <p:nvSpPr>
          <p:cNvPr id="4" name="Freeform 4"/>
          <p:cNvSpPr/>
          <p:nvPr/>
        </p:nvSpPr>
        <p:spPr>
          <a:xfrm rot="-10800000">
            <a:off x="1535781" y="2503832"/>
            <a:ext cx="5264584" cy="2632292"/>
          </a:xfrm>
          <a:custGeom>
            <a:avLst/>
            <a:gdLst/>
            <a:ahLst/>
            <a:cxnLst/>
            <a:rect l="l" t="t" r="r" b="b"/>
            <a:pathLst>
              <a:path w="5264584" h="2632292">
                <a:moveTo>
                  <a:pt x="0" y="0"/>
                </a:moveTo>
                <a:lnTo>
                  <a:pt x="5264584" y="0"/>
                </a:lnTo>
                <a:lnTo>
                  <a:pt x="5264584" y="2632292"/>
                </a:lnTo>
                <a:lnTo>
                  <a:pt x="0" y="26322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10800000">
            <a:off x="1535781" y="5136124"/>
            <a:ext cx="5264584" cy="2632292"/>
          </a:xfrm>
          <a:custGeom>
            <a:avLst/>
            <a:gdLst/>
            <a:ahLst/>
            <a:cxnLst/>
            <a:rect l="l" t="t" r="r" b="b"/>
            <a:pathLst>
              <a:path w="5264584" h="2632292">
                <a:moveTo>
                  <a:pt x="0" y="0"/>
                </a:moveTo>
                <a:lnTo>
                  <a:pt x="5264584" y="0"/>
                </a:lnTo>
                <a:lnTo>
                  <a:pt x="5264584" y="2632292"/>
                </a:lnTo>
                <a:lnTo>
                  <a:pt x="0" y="26322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6" name="Group 6"/>
          <p:cNvGrpSpPr/>
          <p:nvPr/>
        </p:nvGrpSpPr>
        <p:grpSpPr>
          <a:xfrm>
            <a:off x="9144000" y="2941847"/>
            <a:ext cx="7942116" cy="4388555"/>
            <a:chOff x="0" y="0"/>
            <a:chExt cx="10589489" cy="5851407"/>
          </a:xfrm>
        </p:grpSpPr>
        <p:sp>
          <p:nvSpPr>
            <p:cNvPr id="7" name="TextBox 7"/>
            <p:cNvSpPr txBox="1"/>
            <p:nvPr/>
          </p:nvSpPr>
          <p:spPr>
            <a:xfrm>
              <a:off x="0" y="3758003"/>
              <a:ext cx="10589489" cy="1304925"/>
            </a:xfrm>
            <a:prstGeom prst="rect">
              <a:avLst/>
            </a:prstGeom>
          </p:spPr>
          <p:txBody>
            <a:bodyPr lIns="0" tIns="0" rIns="0" bIns="0" rtlCol="0" anchor="t">
              <a:spAutoFit/>
            </a:bodyPr>
            <a:lstStyle/>
            <a:p>
              <a:pPr marL="0" lvl="0" indent="0" algn="l">
                <a:lnSpc>
                  <a:spcPts val="3840"/>
                </a:lnSpc>
                <a:spcBef>
                  <a:spcPct val="0"/>
                </a:spcBef>
              </a:pPr>
              <a:r>
                <a:rPr lang="en-US" sz="3200" b="1" strike="noStrike" spc="-128">
                  <a:solidFill>
                    <a:srgbClr val="0B2556"/>
                  </a:solidFill>
                  <a:latin typeface="CMU Serif"/>
                  <a:ea typeface="CMU Serif"/>
                  <a:cs typeface="CMU Serif"/>
                  <a:sym typeface="CMU Serif"/>
                </a:rPr>
                <a:t>Shawn C. Kyzer, Associate Director, Data Engineering, AstraZeneca</a:t>
              </a:r>
            </a:p>
          </p:txBody>
        </p:sp>
        <p:sp>
          <p:nvSpPr>
            <p:cNvPr id="8" name="TextBox 8"/>
            <p:cNvSpPr txBox="1"/>
            <p:nvPr/>
          </p:nvSpPr>
          <p:spPr>
            <a:xfrm>
              <a:off x="0" y="5401192"/>
              <a:ext cx="10589489" cy="450215"/>
            </a:xfrm>
            <a:prstGeom prst="rect">
              <a:avLst/>
            </a:prstGeom>
          </p:spPr>
          <p:txBody>
            <a:bodyPr lIns="0" tIns="0" rIns="0" bIns="0" rtlCol="0" anchor="t">
              <a:spAutoFit/>
            </a:bodyPr>
            <a:lstStyle/>
            <a:p>
              <a:pPr marL="0" lvl="0" indent="0" algn="l">
                <a:lnSpc>
                  <a:spcPts val="2730"/>
                </a:lnSpc>
              </a:pPr>
              <a:endParaRPr/>
            </a:p>
          </p:txBody>
        </p:sp>
        <p:sp>
          <p:nvSpPr>
            <p:cNvPr id="9" name="TextBox 9"/>
            <p:cNvSpPr txBox="1"/>
            <p:nvPr/>
          </p:nvSpPr>
          <p:spPr>
            <a:xfrm>
              <a:off x="0" y="0"/>
              <a:ext cx="10589489" cy="3390900"/>
            </a:xfrm>
            <a:prstGeom prst="rect">
              <a:avLst/>
            </a:prstGeom>
          </p:spPr>
          <p:txBody>
            <a:bodyPr lIns="0" tIns="0" rIns="0" bIns="0" rtlCol="0" anchor="t">
              <a:spAutoFit/>
            </a:bodyPr>
            <a:lstStyle/>
            <a:p>
              <a:pPr marL="0" lvl="0" indent="0" algn="l">
                <a:lnSpc>
                  <a:spcPts val="6720"/>
                </a:lnSpc>
              </a:pPr>
              <a:r>
                <a:rPr lang="en-US" sz="5600" b="1" strike="noStrike" spc="-224">
                  <a:solidFill>
                    <a:srgbClr val="0B2556"/>
                  </a:solidFill>
                  <a:latin typeface="CMU Serif"/>
                  <a:ea typeface="CMU Serif"/>
                  <a:cs typeface="CMU Serif"/>
                  <a:sym typeface="CMU Serif"/>
                </a:rPr>
                <a:t>Policy as Code: Automating Compliance with Data Mesh</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986667" y="3106903"/>
            <a:ext cx="5270895" cy="3487362"/>
          </a:xfrm>
          <a:prstGeom prst="rect">
            <a:avLst/>
          </a:prstGeom>
        </p:spPr>
        <p:txBody>
          <a:bodyPr lIns="0" tIns="0" rIns="0" bIns="0" rtlCol="0" anchor="t">
            <a:spAutoFit/>
          </a:bodyPr>
          <a:lstStyle/>
          <a:p>
            <a:pPr marL="0" lvl="0" indent="0" algn="l">
              <a:lnSpc>
                <a:spcPts val="6778"/>
              </a:lnSpc>
              <a:spcBef>
                <a:spcPct val="0"/>
              </a:spcBef>
            </a:pPr>
            <a:r>
              <a:rPr lang="en-US" sz="7531" b="1" u="none" strike="noStrike" spc="-301">
                <a:solidFill>
                  <a:srgbClr val="0B2556"/>
                </a:solidFill>
                <a:latin typeface="CMU Serif"/>
                <a:ea typeface="CMU Serif"/>
                <a:cs typeface="CMU Serif"/>
                <a:sym typeface="CMU Serif"/>
              </a:rPr>
              <a:t>What is Data Mesh and Data products?</a:t>
            </a:r>
          </a:p>
        </p:txBody>
      </p:sp>
      <p:sp>
        <p:nvSpPr>
          <p:cNvPr id="3" name="TextBox 3"/>
          <p:cNvSpPr txBox="1"/>
          <p:nvPr/>
        </p:nvSpPr>
        <p:spPr>
          <a:xfrm>
            <a:off x="8721241" y="90653"/>
            <a:ext cx="7835900" cy="8445500"/>
          </a:xfrm>
          <a:prstGeom prst="rect">
            <a:avLst/>
          </a:prstGeom>
        </p:spPr>
        <p:txBody>
          <a:bodyPr lIns="0" tIns="0" rIns="0" bIns="0" rtlCol="0" anchor="t">
            <a:spAutoFit/>
          </a:bodyPr>
          <a:lstStyle/>
          <a:p>
            <a:pPr algn="l">
              <a:lnSpc>
                <a:spcPts val="7450"/>
              </a:lnSpc>
            </a:pPr>
            <a:r>
              <a:rPr lang="en-US" sz="5000" spc="-200">
                <a:solidFill>
                  <a:srgbClr val="0B2556"/>
                </a:solidFill>
                <a:latin typeface="CMU Serif"/>
                <a:ea typeface="CMU Serif"/>
                <a:cs typeface="CMU Serif"/>
                <a:sym typeface="CMU Serif"/>
              </a:rPr>
              <a:t>Data Mesh is an architectural paradigm that embraces decentralized data ownership and governance.</a:t>
            </a:r>
          </a:p>
          <a:p>
            <a:pPr algn="l">
              <a:lnSpc>
                <a:spcPts val="7450"/>
              </a:lnSpc>
            </a:pPr>
            <a:endParaRPr lang="en-US" sz="5000" spc="-200">
              <a:solidFill>
                <a:srgbClr val="0B2556"/>
              </a:solidFill>
              <a:latin typeface="CMU Serif"/>
              <a:ea typeface="CMU Serif"/>
              <a:cs typeface="CMU Serif"/>
              <a:sym typeface="CMU Serif"/>
            </a:endParaRPr>
          </a:p>
          <a:p>
            <a:pPr marL="0" lvl="0" indent="0" algn="l">
              <a:lnSpc>
                <a:spcPts val="7450"/>
              </a:lnSpc>
            </a:pPr>
            <a:r>
              <a:rPr lang="en-US" sz="5000" spc="-200">
                <a:solidFill>
                  <a:srgbClr val="0B2556"/>
                </a:solidFill>
                <a:latin typeface="CMU Serif"/>
                <a:ea typeface="CMU Serif"/>
                <a:cs typeface="CMU Serif"/>
                <a:sym typeface="CMU Serif"/>
              </a:rPr>
              <a:t>Data Products are self-contained, domain-oriented </a:t>
            </a:r>
            <a:r>
              <a:rPr lang="en-US" sz="5000" i="1" spc="-200">
                <a:solidFill>
                  <a:srgbClr val="0B2556"/>
                </a:solidFill>
                <a:latin typeface="CMU Serif Italics"/>
                <a:ea typeface="CMU Serif Italics"/>
                <a:cs typeface="CMU Serif Italics"/>
                <a:sym typeface="CMU Serif Italics"/>
              </a:rPr>
              <a:t>data </a:t>
            </a:r>
            <a:r>
              <a:rPr lang="en-US" sz="5000" spc="-200">
                <a:solidFill>
                  <a:srgbClr val="0B2556"/>
                </a:solidFill>
                <a:latin typeface="CMU Serif"/>
                <a:ea typeface="CMU Serif"/>
                <a:cs typeface="CMU Serif"/>
                <a:sym typeface="CMU Serif"/>
              </a:rPr>
              <a:t>assets that encapsulate </a:t>
            </a:r>
            <a:r>
              <a:rPr lang="en-US" sz="5000" i="1" spc="-200">
                <a:solidFill>
                  <a:srgbClr val="0B2556"/>
                </a:solidFill>
                <a:latin typeface="CMU Serif Italics"/>
                <a:ea typeface="CMU Serif Italics"/>
                <a:cs typeface="CMU Serif Italics"/>
                <a:sym typeface="CMU Serif Italics"/>
              </a:rPr>
              <a:t>data</a:t>
            </a:r>
            <a:r>
              <a:rPr lang="en-US" sz="5000" spc="-200">
                <a:solidFill>
                  <a:srgbClr val="0B2556"/>
                </a:solidFill>
                <a:latin typeface="CMU Serif"/>
                <a:ea typeface="CMU Serif"/>
                <a:cs typeface="CMU Serif"/>
                <a:sym typeface="CMU Serif"/>
              </a:rPr>
              <a:t>, metadata, and </a:t>
            </a:r>
            <a:r>
              <a:rPr lang="en-US" sz="5000" i="1" spc="-200">
                <a:solidFill>
                  <a:srgbClr val="0B2556"/>
                </a:solidFill>
                <a:latin typeface="CMU Serif Italics"/>
                <a:ea typeface="CMU Serif Italics"/>
                <a:cs typeface="CMU Serif Italics"/>
                <a:sym typeface="CMU Serif Italics"/>
              </a:rPr>
              <a:t>policies</a:t>
            </a:r>
            <a:r>
              <a:rPr lang="en-US" sz="5000" spc="-200">
                <a:solidFill>
                  <a:srgbClr val="0B2556"/>
                </a:solidFill>
                <a:latin typeface="CMU Serif"/>
                <a:ea typeface="CMU Serif"/>
                <a:cs typeface="CMU Serif"/>
                <a:sym typeface="CMU Serif"/>
              </a:rPr>
              <a:t>.</a:t>
            </a:r>
          </a:p>
        </p:txBody>
      </p:sp>
      <p:sp>
        <p:nvSpPr>
          <p:cNvPr id="4" name="AutoShape 4"/>
          <p:cNvSpPr/>
          <p:nvPr/>
        </p:nvSpPr>
        <p:spPr>
          <a:xfrm>
            <a:off x="1986667" y="7265822"/>
            <a:ext cx="2931365" cy="0"/>
          </a:xfrm>
          <a:prstGeom prst="line">
            <a:avLst/>
          </a:prstGeom>
          <a:ln w="285750" cap="flat">
            <a:solidFill>
              <a:srgbClr val="245ECF"/>
            </a:solidFill>
            <a:prstDash val="solid"/>
            <a:headEnd type="none" w="sm" len="sm"/>
            <a:tailEnd type="none" w="sm" len="sm"/>
          </a:ln>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50A30"/>
        </a:solidFill>
        <a:effectLst/>
      </p:bgPr>
    </p:bg>
    <p:spTree>
      <p:nvGrpSpPr>
        <p:cNvPr id="1" name=""/>
        <p:cNvGrpSpPr/>
        <p:nvPr/>
      </p:nvGrpSpPr>
      <p:grpSpPr>
        <a:xfrm>
          <a:off x="0" y="0"/>
          <a:ext cx="0" cy="0"/>
          <a:chOff x="0" y="0"/>
          <a:chExt cx="0" cy="0"/>
        </a:xfrm>
      </p:grpSpPr>
      <p:grpSp>
        <p:nvGrpSpPr>
          <p:cNvPr id="2" name="Group 2"/>
          <p:cNvGrpSpPr/>
          <p:nvPr/>
        </p:nvGrpSpPr>
        <p:grpSpPr>
          <a:xfrm>
            <a:off x="4964718" y="5187752"/>
            <a:ext cx="1833716" cy="1236692"/>
            <a:chOff x="0" y="0"/>
            <a:chExt cx="2444955" cy="1648923"/>
          </a:xfrm>
        </p:grpSpPr>
        <p:sp>
          <p:nvSpPr>
            <p:cNvPr id="3" name="Freeform 3"/>
            <p:cNvSpPr/>
            <p:nvPr/>
          </p:nvSpPr>
          <p:spPr>
            <a:xfrm>
              <a:off x="0" y="0"/>
              <a:ext cx="2445004" cy="1648968"/>
            </a:xfrm>
            <a:custGeom>
              <a:avLst/>
              <a:gdLst/>
              <a:ahLst/>
              <a:cxnLst/>
              <a:rect l="l" t="t" r="r" b="b"/>
              <a:pathLst>
                <a:path w="2445004" h="1648968">
                  <a:moveTo>
                    <a:pt x="1230630" y="1077722"/>
                  </a:moveTo>
                  <a:cubicBezTo>
                    <a:pt x="1720469" y="1077722"/>
                    <a:pt x="2153539" y="1300607"/>
                    <a:pt x="2445004" y="1648968"/>
                  </a:cubicBezTo>
                  <a:cubicBezTo>
                    <a:pt x="2445004" y="20320"/>
                    <a:pt x="2445004" y="20320"/>
                    <a:pt x="2445004" y="20320"/>
                  </a:cubicBezTo>
                  <a:cubicBezTo>
                    <a:pt x="2153539" y="368681"/>
                    <a:pt x="1720469" y="591566"/>
                    <a:pt x="1230630" y="591566"/>
                  </a:cubicBezTo>
                  <a:cubicBezTo>
                    <a:pt x="732663" y="591566"/>
                    <a:pt x="291465" y="360553"/>
                    <a:pt x="0" y="0"/>
                  </a:cubicBezTo>
                  <a:cubicBezTo>
                    <a:pt x="0" y="1648968"/>
                    <a:pt x="0" y="1648968"/>
                    <a:pt x="0" y="1648968"/>
                  </a:cubicBezTo>
                  <a:cubicBezTo>
                    <a:pt x="16129" y="1648968"/>
                    <a:pt x="16129" y="1648968"/>
                    <a:pt x="16129" y="1648968"/>
                  </a:cubicBezTo>
                  <a:cubicBezTo>
                    <a:pt x="307594" y="1300480"/>
                    <a:pt x="744855" y="1077722"/>
                    <a:pt x="1230630" y="1077722"/>
                  </a:cubicBezTo>
                </a:path>
              </a:pathLst>
            </a:custGeom>
            <a:solidFill>
              <a:srgbClr val="F4F6FC"/>
            </a:solidFill>
          </p:spPr>
          <p:txBody>
            <a:bodyPr/>
            <a:lstStyle/>
            <a:p>
              <a:endParaRPr lang="en-US"/>
            </a:p>
          </p:txBody>
        </p:sp>
      </p:grpSp>
      <p:grpSp>
        <p:nvGrpSpPr>
          <p:cNvPr id="4" name="Group 4"/>
          <p:cNvGrpSpPr/>
          <p:nvPr/>
        </p:nvGrpSpPr>
        <p:grpSpPr>
          <a:xfrm>
            <a:off x="8229158" y="5187752"/>
            <a:ext cx="1829450" cy="1236692"/>
            <a:chOff x="0" y="0"/>
            <a:chExt cx="2439267" cy="1648923"/>
          </a:xfrm>
        </p:grpSpPr>
        <p:sp>
          <p:nvSpPr>
            <p:cNvPr id="5" name="Freeform 5"/>
            <p:cNvSpPr/>
            <p:nvPr/>
          </p:nvSpPr>
          <p:spPr>
            <a:xfrm>
              <a:off x="0" y="0"/>
              <a:ext cx="2439289" cy="1648968"/>
            </a:xfrm>
            <a:custGeom>
              <a:avLst/>
              <a:gdLst/>
              <a:ahLst/>
              <a:cxnLst/>
              <a:rect l="l" t="t" r="r" b="b"/>
              <a:pathLst>
                <a:path w="2439289" h="1648968">
                  <a:moveTo>
                    <a:pt x="1229741" y="1077722"/>
                  </a:moveTo>
                  <a:cubicBezTo>
                    <a:pt x="1715135" y="1077722"/>
                    <a:pt x="2152015" y="1300607"/>
                    <a:pt x="2439289" y="1648968"/>
                  </a:cubicBezTo>
                  <a:cubicBezTo>
                    <a:pt x="2439289" y="20320"/>
                    <a:pt x="2439289" y="20320"/>
                    <a:pt x="2439289" y="20320"/>
                  </a:cubicBezTo>
                  <a:cubicBezTo>
                    <a:pt x="2152015" y="368681"/>
                    <a:pt x="1715135" y="591566"/>
                    <a:pt x="1229741" y="591566"/>
                  </a:cubicBezTo>
                  <a:cubicBezTo>
                    <a:pt x="732155" y="591566"/>
                    <a:pt x="287274" y="360553"/>
                    <a:pt x="0" y="0"/>
                  </a:cubicBezTo>
                  <a:cubicBezTo>
                    <a:pt x="0" y="1648968"/>
                    <a:pt x="0" y="1648968"/>
                    <a:pt x="0" y="1648968"/>
                  </a:cubicBezTo>
                  <a:cubicBezTo>
                    <a:pt x="16129" y="1648968"/>
                    <a:pt x="16129" y="1648968"/>
                    <a:pt x="16129" y="1648968"/>
                  </a:cubicBezTo>
                  <a:cubicBezTo>
                    <a:pt x="303403" y="1300480"/>
                    <a:pt x="740283" y="1077722"/>
                    <a:pt x="1229741" y="1077722"/>
                  </a:cubicBezTo>
                </a:path>
              </a:pathLst>
            </a:custGeom>
            <a:solidFill>
              <a:srgbClr val="F4F6FC"/>
            </a:solidFill>
          </p:spPr>
          <p:txBody>
            <a:bodyPr/>
            <a:lstStyle/>
            <a:p>
              <a:endParaRPr lang="en-US"/>
            </a:p>
          </p:txBody>
        </p:sp>
      </p:grpSp>
      <p:grpSp>
        <p:nvGrpSpPr>
          <p:cNvPr id="6" name="Group 6"/>
          <p:cNvGrpSpPr/>
          <p:nvPr/>
        </p:nvGrpSpPr>
        <p:grpSpPr>
          <a:xfrm>
            <a:off x="11491468" y="5187752"/>
            <a:ext cx="1831584" cy="1236692"/>
            <a:chOff x="0" y="0"/>
            <a:chExt cx="2442112" cy="1648923"/>
          </a:xfrm>
        </p:grpSpPr>
        <p:sp>
          <p:nvSpPr>
            <p:cNvPr id="7" name="Freeform 7"/>
            <p:cNvSpPr/>
            <p:nvPr/>
          </p:nvSpPr>
          <p:spPr>
            <a:xfrm>
              <a:off x="0" y="0"/>
              <a:ext cx="2442083" cy="1648968"/>
            </a:xfrm>
            <a:custGeom>
              <a:avLst/>
              <a:gdLst/>
              <a:ahLst/>
              <a:cxnLst/>
              <a:rect l="l" t="t" r="r" b="b"/>
              <a:pathLst>
                <a:path w="2442083" h="1648968">
                  <a:moveTo>
                    <a:pt x="1229106" y="1077722"/>
                  </a:moveTo>
                  <a:cubicBezTo>
                    <a:pt x="1718310" y="1077722"/>
                    <a:pt x="2150999" y="1300607"/>
                    <a:pt x="2442083" y="1648968"/>
                  </a:cubicBezTo>
                  <a:cubicBezTo>
                    <a:pt x="2442083" y="20320"/>
                    <a:pt x="2442083" y="20320"/>
                    <a:pt x="2442083" y="20320"/>
                  </a:cubicBezTo>
                  <a:cubicBezTo>
                    <a:pt x="2150999" y="368681"/>
                    <a:pt x="1718310" y="591566"/>
                    <a:pt x="1229106" y="591566"/>
                  </a:cubicBezTo>
                  <a:cubicBezTo>
                    <a:pt x="731774" y="591566"/>
                    <a:pt x="291084" y="360553"/>
                    <a:pt x="0" y="0"/>
                  </a:cubicBezTo>
                  <a:cubicBezTo>
                    <a:pt x="0" y="1648968"/>
                    <a:pt x="0" y="1648968"/>
                    <a:pt x="0" y="1648968"/>
                  </a:cubicBezTo>
                  <a:cubicBezTo>
                    <a:pt x="16129" y="1648968"/>
                    <a:pt x="16129" y="1648968"/>
                    <a:pt x="16129" y="1648968"/>
                  </a:cubicBezTo>
                  <a:cubicBezTo>
                    <a:pt x="307340" y="1300480"/>
                    <a:pt x="739902" y="1077722"/>
                    <a:pt x="1229106" y="1077722"/>
                  </a:cubicBezTo>
                </a:path>
              </a:pathLst>
            </a:custGeom>
            <a:solidFill>
              <a:srgbClr val="F4F6FC"/>
            </a:solidFill>
          </p:spPr>
          <p:txBody>
            <a:bodyPr/>
            <a:lstStyle/>
            <a:p>
              <a:endParaRPr lang="en-US"/>
            </a:p>
          </p:txBody>
        </p:sp>
      </p:grpSp>
      <p:grpSp>
        <p:nvGrpSpPr>
          <p:cNvPr id="8" name="Group 8"/>
          <p:cNvGrpSpPr/>
          <p:nvPr/>
        </p:nvGrpSpPr>
        <p:grpSpPr>
          <a:xfrm>
            <a:off x="13094904" y="4870050"/>
            <a:ext cx="1891200" cy="1887000"/>
            <a:chOff x="0" y="0"/>
            <a:chExt cx="2521600" cy="2516000"/>
          </a:xfrm>
        </p:grpSpPr>
        <p:sp>
          <p:nvSpPr>
            <p:cNvPr id="9" name="Freeform 9"/>
            <p:cNvSpPr/>
            <p:nvPr/>
          </p:nvSpPr>
          <p:spPr>
            <a:xfrm>
              <a:off x="0" y="0"/>
              <a:ext cx="2521712" cy="2516124"/>
            </a:xfrm>
            <a:custGeom>
              <a:avLst/>
              <a:gdLst/>
              <a:ahLst/>
              <a:cxnLst/>
              <a:rect l="l" t="t" r="r" b="b"/>
              <a:pathLst>
                <a:path w="2521712" h="2516124">
                  <a:moveTo>
                    <a:pt x="0" y="1258062"/>
                  </a:moveTo>
                  <a:cubicBezTo>
                    <a:pt x="0" y="563245"/>
                    <a:pt x="564515" y="0"/>
                    <a:pt x="1260856" y="0"/>
                  </a:cubicBezTo>
                  <a:cubicBezTo>
                    <a:pt x="1957197" y="0"/>
                    <a:pt x="2521712" y="563245"/>
                    <a:pt x="2521712" y="1258062"/>
                  </a:cubicBezTo>
                  <a:cubicBezTo>
                    <a:pt x="2521712" y="1952879"/>
                    <a:pt x="1957197" y="2516124"/>
                    <a:pt x="1260856" y="2516124"/>
                  </a:cubicBezTo>
                  <a:cubicBezTo>
                    <a:pt x="564515" y="2516124"/>
                    <a:pt x="0" y="1952752"/>
                    <a:pt x="0" y="1258062"/>
                  </a:cubicBezTo>
                  <a:close/>
                </a:path>
              </a:pathLst>
            </a:custGeom>
            <a:solidFill>
              <a:srgbClr val="233DFF"/>
            </a:solidFill>
          </p:spPr>
          <p:txBody>
            <a:bodyPr/>
            <a:lstStyle/>
            <a:p>
              <a:endParaRPr lang="en-US"/>
            </a:p>
          </p:txBody>
        </p:sp>
      </p:grpSp>
      <p:grpSp>
        <p:nvGrpSpPr>
          <p:cNvPr id="10" name="Group 10"/>
          <p:cNvGrpSpPr/>
          <p:nvPr/>
        </p:nvGrpSpPr>
        <p:grpSpPr>
          <a:xfrm>
            <a:off x="9836858" y="4870050"/>
            <a:ext cx="1887000" cy="1887000"/>
            <a:chOff x="0" y="0"/>
            <a:chExt cx="2516000" cy="2516000"/>
          </a:xfrm>
        </p:grpSpPr>
        <p:sp>
          <p:nvSpPr>
            <p:cNvPr id="11" name="Freeform 11"/>
            <p:cNvSpPr/>
            <p:nvPr/>
          </p:nvSpPr>
          <p:spPr>
            <a:xfrm>
              <a:off x="0" y="0"/>
              <a:ext cx="2516124" cy="2516124"/>
            </a:xfrm>
            <a:custGeom>
              <a:avLst/>
              <a:gdLst/>
              <a:ahLst/>
              <a:cxnLst/>
              <a:rect l="l" t="t" r="r" b="b"/>
              <a:pathLst>
                <a:path w="2516124" h="2516124">
                  <a:moveTo>
                    <a:pt x="0" y="1258062"/>
                  </a:moveTo>
                  <a:cubicBezTo>
                    <a:pt x="0" y="563245"/>
                    <a:pt x="563245" y="0"/>
                    <a:pt x="1258062" y="0"/>
                  </a:cubicBezTo>
                  <a:cubicBezTo>
                    <a:pt x="1952879" y="0"/>
                    <a:pt x="2516124" y="563245"/>
                    <a:pt x="2516124" y="1258062"/>
                  </a:cubicBezTo>
                  <a:cubicBezTo>
                    <a:pt x="2516124" y="1952879"/>
                    <a:pt x="1952879" y="2516124"/>
                    <a:pt x="1258062" y="2516124"/>
                  </a:cubicBezTo>
                  <a:cubicBezTo>
                    <a:pt x="563245" y="2516124"/>
                    <a:pt x="0" y="1952752"/>
                    <a:pt x="0" y="1258062"/>
                  </a:cubicBezTo>
                  <a:close/>
                </a:path>
              </a:pathLst>
            </a:custGeom>
            <a:solidFill>
              <a:srgbClr val="233DFF"/>
            </a:solidFill>
          </p:spPr>
          <p:txBody>
            <a:bodyPr/>
            <a:lstStyle/>
            <a:p>
              <a:endParaRPr lang="en-US"/>
            </a:p>
          </p:txBody>
        </p:sp>
      </p:grpSp>
      <p:grpSp>
        <p:nvGrpSpPr>
          <p:cNvPr id="12" name="Group 12"/>
          <p:cNvGrpSpPr/>
          <p:nvPr/>
        </p:nvGrpSpPr>
        <p:grpSpPr>
          <a:xfrm>
            <a:off x="6572418" y="4870050"/>
            <a:ext cx="1891200" cy="1887000"/>
            <a:chOff x="0" y="0"/>
            <a:chExt cx="2521600" cy="2516000"/>
          </a:xfrm>
        </p:grpSpPr>
        <p:sp>
          <p:nvSpPr>
            <p:cNvPr id="13" name="Freeform 13"/>
            <p:cNvSpPr/>
            <p:nvPr/>
          </p:nvSpPr>
          <p:spPr>
            <a:xfrm>
              <a:off x="0" y="0"/>
              <a:ext cx="2521712" cy="2516124"/>
            </a:xfrm>
            <a:custGeom>
              <a:avLst/>
              <a:gdLst/>
              <a:ahLst/>
              <a:cxnLst/>
              <a:rect l="l" t="t" r="r" b="b"/>
              <a:pathLst>
                <a:path w="2521712" h="2516124">
                  <a:moveTo>
                    <a:pt x="0" y="1258062"/>
                  </a:moveTo>
                  <a:cubicBezTo>
                    <a:pt x="0" y="563245"/>
                    <a:pt x="564515" y="0"/>
                    <a:pt x="1260856" y="0"/>
                  </a:cubicBezTo>
                  <a:cubicBezTo>
                    <a:pt x="1957197" y="0"/>
                    <a:pt x="2521712" y="563245"/>
                    <a:pt x="2521712" y="1258062"/>
                  </a:cubicBezTo>
                  <a:cubicBezTo>
                    <a:pt x="2521712" y="1952879"/>
                    <a:pt x="1957197" y="2516124"/>
                    <a:pt x="1260856" y="2516124"/>
                  </a:cubicBezTo>
                  <a:cubicBezTo>
                    <a:pt x="564515" y="2516124"/>
                    <a:pt x="0" y="1952752"/>
                    <a:pt x="0" y="1258062"/>
                  </a:cubicBezTo>
                  <a:close/>
                </a:path>
              </a:pathLst>
            </a:custGeom>
            <a:solidFill>
              <a:srgbClr val="233DFF"/>
            </a:solidFill>
          </p:spPr>
          <p:txBody>
            <a:bodyPr/>
            <a:lstStyle/>
            <a:p>
              <a:endParaRPr lang="en-US"/>
            </a:p>
          </p:txBody>
        </p:sp>
      </p:grpSp>
      <p:grpSp>
        <p:nvGrpSpPr>
          <p:cNvPr id="14" name="Group 14"/>
          <p:cNvGrpSpPr/>
          <p:nvPr/>
        </p:nvGrpSpPr>
        <p:grpSpPr>
          <a:xfrm>
            <a:off x="3312242" y="4870050"/>
            <a:ext cx="1889400" cy="1887000"/>
            <a:chOff x="0" y="0"/>
            <a:chExt cx="2519200" cy="2516000"/>
          </a:xfrm>
        </p:grpSpPr>
        <p:sp>
          <p:nvSpPr>
            <p:cNvPr id="15" name="Freeform 15"/>
            <p:cNvSpPr/>
            <p:nvPr/>
          </p:nvSpPr>
          <p:spPr>
            <a:xfrm>
              <a:off x="0" y="0"/>
              <a:ext cx="2519172" cy="2516124"/>
            </a:xfrm>
            <a:custGeom>
              <a:avLst/>
              <a:gdLst/>
              <a:ahLst/>
              <a:cxnLst/>
              <a:rect l="l" t="t" r="r" b="b"/>
              <a:pathLst>
                <a:path w="2519172" h="2516124">
                  <a:moveTo>
                    <a:pt x="0" y="1258062"/>
                  </a:moveTo>
                  <a:cubicBezTo>
                    <a:pt x="0" y="563245"/>
                    <a:pt x="563880" y="0"/>
                    <a:pt x="1259586" y="0"/>
                  </a:cubicBezTo>
                  <a:cubicBezTo>
                    <a:pt x="1955292" y="0"/>
                    <a:pt x="2519172" y="563245"/>
                    <a:pt x="2519172" y="1258062"/>
                  </a:cubicBezTo>
                  <a:cubicBezTo>
                    <a:pt x="2519172" y="1952879"/>
                    <a:pt x="1955292" y="2516124"/>
                    <a:pt x="1259586" y="2516124"/>
                  </a:cubicBezTo>
                  <a:cubicBezTo>
                    <a:pt x="563880" y="2516124"/>
                    <a:pt x="0" y="1952752"/>
                    <a:pt x="0" y="1258062"/>
                  </a:cubicBezTo>
                  <a:close/>
                </a:path>
              </a:pathLst>
            </a:custGeom>
            <a:solidFill>
              <a:srgbClr val="233DFF"/>
            </a:solidFill>
          </p:spPr>
          <p:txBody>
            <a:bodyPr/>
            <a:lstStyle/>
            <a:p>
              <a:endParaRPr lang="en-US"/>
            </a:p>
          </p:txBody>
        </p:sp>
      </p:grpSp>
      <p:sp>
        <p:nvSpPr>
          <p:cNvPr id="16" name="Freeform 16"/>
          <p:cNvSpPr/>
          <p:nvPr/>
        </p:nvSpPr>
        <p:spPr>
          <a:xfrm>
            <a:off x="3372058" y="3601492"/>
            <a:ext cx="1771966" cy="1592852"/>
          </a:xfrm>
          <a:custGeom>
            <a:avLst/>
            <a:gdLst/>
            <a:ahLst/>
            <a:cxnLst/>
            <a:rect l="l" t="t" r="r" b="b"/>
            <a:pathLst>
              <a:path w="1771966" h="1592852">
                <a:moveTo>
                  <a:pt x="0" y="0"/>
                </a:moveTo>
                <a:lnTo>
                  <a:pt x="1771966" y="0"/>
                </a:lnTo>
                <a:lnTo>
                  <a:pt x="1771966" y="1592852"/>
                </a:lnTo>
                <a:lnTo>
                  <a:pt x="0" y="15928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7" name="Freeform 17"/>
          <p:cNvSpPr/>
          <p:nvPr/>
        </p:nvSpPr>
        <p:spPr>
          <a:xfrm>
            <a:off x="9894860" y="3601492"/>
            <a:ext cx="1771966" cy="1592852"/>
          </a:xfrm>
          <a:custGeom>
            <a:avLst/>
            <a:gdLst/>
            <a:ahLst/>
            <a:cxnLst/>
            <a:rect l="l" t="t" r="r" b="b"/>
            <a:pathLst>
              <a:path w="1771966" h="1592852">
                <a:moveTo>
                  <a:pt x="0" y="0"/>
                </a:moveTo>
                <a:lnTo>
                  <a:pt x="1771966" y="0"/>
                </a:lnTo>
                <a:lnTo>
                  <a:pt x="1771966" y="1592852"/>
                </a:lnTo>
                <a:lnTo>
                  <a:pt x="0" y="15928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8" name="Freeform 18"/>
          <p:cNvSpPr/>
          <p:nvPr/>
        </p:nvSpPr>
        <p:spPr>
          <a:xfrm>
            <a:off x="6634522" y="6437494"/>
            <a:ext cx="1767702" cy="1592766"/>
          </a:xfrm>
          <a:custGeom>
            <a:avLst/>
            <a:gdLst/>
            <a:ahLst/>
            <a:cxnLst/>
            <a:rect l="l" t="t" r="r" b="b"/>
            <a:pathLst>
              <a:path w="1767702" h="1592766">
                <a:moveTo>
                  <a:pt x="0" y="0"/>
                </a:moveTo>
                <a:lnTo>
                  <a:pt x="1767702" y="0"/>
                </a:lnTo>
                <a:lnTo>
                  <a:pt x="1767702" y="1592766"/>
                </a:lnTo>
                <a:lnTo>
                  <a:pt x="0" y="15927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13157320" y="6437494"/>
            <a:ext cx="1767702" cy="1592766"/>
          </a:xfrm>
          <a:custGeom>
            <a:avLst/>
            <a:gdLst/>
            <a:ahLst/>
            <a:cxnLst/>
            <a:rect l="l" t="t" r="r" b="b"/>
            <a:pathLst>
              <a:path w="1767702" h="1592766">
                <a:moveTo>
                  <a:pt x="0" y="0"/>
                </a:moveTo>
                <a:lnTo>
                  <a:pt x="1767702" y="0"/>
                </a:lnTo>
                <a:lnTo>
                  <a:pt x="1767702" y="1592766"/>
                </a:lnTo>
                <a:lnTo>
                  <a:pt x="0" y="15927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20" name="Group 20"/>
          <p:cNvGrpSpPr/>
          <p:nvPr/>
        </p:nvGrpSpPr>
        <p:grpSpPr>
          <a:xfrm>
            <a:off x="10062876" y="5091802"/>
            <a:ext cx="1439400" cy="1441200"/>
            <a:chOff x="0" y="0"/>
            <a:chExt cx="1919200" cy="1921600"/>
          </a:xfrm>
        </p:grpSpPr>
        <p:sp>
          <p:nvSpPr>
            <p:cNvPr id="21" name="Freeform 21"/>
            <p:cNvSpPr/>
            <p:nvPr/>
          </p:nvSpPr>
          <p:spPr>
            <a:xfrm>
              <a:off x="0" y="0"/>
              <a:ext cx="1919224" cy="1921510"/>
            </a:xfrm>
            <a:custGeom>
              <a:avLst/>
              <a:gdLst/>
              <a:ahLst/>
              <a:cxnLst/>
              <a:rect l="l" t="t" r="r" b="b"/>
              <a:pathLst>
                <a:path w="1919224" h="1921510">
                  <a:moveTo>
                    <a:pt x="0" y="960755"/>
                  </a:moveTo>
                  <a:cubicBezTo>
                    <a:pt x="0" y="430149"/>
                    <a:pt x="429641" y="0"/>
                    <a:pt x="959612" y="0"/>
                  </a:cubicBezTo>
                  <a:cubicBezTo>
                    <a:pt x="1489583" y="0"/>
                    <a:pt x="1919224" y="430149"/>
                    <a:pt x="1919224" y="960755"/>
                  </a:cubicBezTo>
                  <a:cubicBezTo>
                    <a:pt x="1919224" y="1491361"/>
                    <a:pt x="1489583" y="1921510"/>
                    <a:pt x="959612" y="1921510"/>
                  </a:cubicBezTo>
                  <a:cubicBezTo>
                    <a:pt x="429641" y="1921510"/>
                    <a:pt x="0" y="1491488"/>
                    <a:pt x="0" y="960755"/>
                  </a:cubicBezTo>
                  <a:close/>
                </a:path>
              </a:pathLst>
            </a:custGeom>
            <a:solidFill>
              <a:srgbClr val="5CB6F9"/>
            </a:solidFill>
          </p:spPr>
          <p:txBody>
            <a:bodyPr/>
            <a:lstStyle/>
            <a:p>
              <a:endParaRPr lang="en-US"/>
            </a:p>
          </p:txBody>
        </p:sp>
      </p:grpSp>
      <p:grpSp>
        <p:nvGrpSpPr>
          <p:cNvPr id="22" name="Group 22"/>
          <p:cNvGrpSpPr/>
          <p:nvPr/>
        </p:nvGrpSpPr>
        <p:grpSpPr>
          <a:xfrm>
            <a:off x="6798436" y="5091802"/>
            <a:ext cx="1439400" cy="1441200"/>
            <a:chOff x="0" y="0"/>
            <a:chExt cx="1919200" cy="1921600"/>
          </a:xfrm>
        </p:grpSpPr>
        <p:sp>
          <p:nvSpPr>
            <p:cNvPr id="23" name="Freeform 23"/>
            <p:cNvSpPr/>
            <p:nvPr/>
          </p:nvSpPr>
          <p:spPr>
            <a:xfrm>
              <a:off x="0" y="0"/>
              <a:ext cx="1919224" cy="1921510"/>
            </a:xfrm>
            <a:custGeom>
              <a:avLst/>
              <a:gdLst/>
              <a:ahLst/>
              <a:cxnLst/>
              <a:rect l="l" t="t" r="r" b="b"/>
              <a:pathLst>
                <a:path w="1919224" h="1921510">
                  <a:moveTo>
                    <a:pt x="0" y="960755"/>
                  </a:moveTo>
                  <a:cubicBezTo>
                    <a:pt x="0" y="430149"/>
                    <a:pt x="429641" y="0"/>
                    <a:pt x="959612" y="0"/>
                  </a:cubicBezTo>
                  <a:cubicBezTo>
                    <a:pt x="1489583" y="0"/>
                    <a:pt x="1919224" y="430149"/>
                    <a:pt x="1919224" y="960755"/>
                  </a:cubicBezTo>
                  <a:cubicBezTo>
                    <a:pt x="1919224" y="1491361"/>
                    <a:pt x="1489583" y="1921510"/>
                    <a:pt x="959612" y="1921510"/>
                  </a:cubicBezTo>
                  <a:cubicBezTo>
                    <a:pt x="429641" y="1921510"/>
                    <a:pt x="0" y="1491488"/>
                    <a:pt x="0" y="960755"/>
                  </a:cubicBezTo>
                  <a:close/>
                </a:path>
              </a:pathLst>
            </a:custGeom>
            <a:solidFill>
              <a:srgbClr val="5CB6F9"/>
            </a:solidFill>
          </p:spPr>
          <p:txBody>
            <a:bodyPr/>
            <a:lstStyle/>
            <a:p>
              <a:endParaRPr lang="en-US"/>
            </a:p>
          </p:txBody>
        </p:sp>
      </p:grpSp>
      <p:grpSp>
        <p:nvGrpSpPr>
          <p:cNvPr id="24" name="Group 24"/>
          <p:cNvGrpSpPr/>
          <p:nvPr/>
        </p:nvGrpSpPr>
        <p:grpSpPr>
          <a:xfrm>
            <a:off x="3536126" y="5091802"/>
            <a:ext cx="1441200" cy="1441200"/>
            <a:chOff x="0" y="0"/>
            <a:chExt cx="1921600" cy="1921600"/>
          </a:xfrm>
        </p:grpSpPr>
        <p:sp>
          <p:nvSpPr>
            <p:cNvPr id="25" name="Freeform 25"/>
            <p:cNvSpPr/>
            <p:nvPr/>
          </p:nvSpPr>
          <p:spPr>
            <a:xfrm>
              <a:off x="0" y="0"/>
              <a:ext cx="1921510" cy="1921510"/>
            </a:xfrm>
            <a:custGeom>
              <a:avLst/>
              <a:gdLst/>
              <a:ahLst/>
              <a:cxnLst/>
              <a:rect l="l" t="t" r="r" b="b"/>
              <a:pathLst>
                <a:path w="1921510" h="1921510">
                  <a:moveTo>
                    <a:pt x="0" y="960755"/>
                  </a:moveTo>
                  <a:cubicBezTo>
                    <a:pt x="0" y="430149"/>
                    <a:pt x="430149" y="0"/>
                    <a:pt x="960755" y="0"/>
                  </a:cubicBezTo>
                  <a:cubicBezTo>
                    <a:pt x="1491361" y="0"/>
                    <a:pt x="1921510" y="430149"/>
                    <a:pt x="1921510" y="960755"/>
                  </a:cubicBezTo>
                  <a:cubicBezTo>
                    <a:pt x="1921510" y="1491361"/>
                    <a:pt x="1491361" y="1921510"/>
                    <a:pt x="960755" y="1921510"/>
                  </a:cubicBezTo>
                  <a:cubicBezTo>
                    <a:pt x="430149" y="1921510"/>
                    <a:pt x="0" y="1491488"/>
                    <a:pt x="0" y="960755"/>
                  </a:cubicBezTo>
                  <a:close/>
                </a:path>
              </a:pathLst>
            </a:custGeom>
            <a:solidFill>
              <a:srgbClr val="5CB6F9"/>
            </a:solidFill>
          </p:spPr>
          <p:txBody>
            <a:bodyPr/>
            <a:lstStyle/>
            <a:p>
              <a:endParaRPr lang="en-US"/>
            </a:p>
          </p:txBody>
        </p:sp>
      </p:grpSp>
      <p:grpSp>
        <p:nvGrpSpPr>
          <p:cNvPr id="26" name="Group 26"/>
          <p:cNvGrpSpPr/>
          <p:nvPr/>
        </p:nvGrpSpPr>
        <p:grpSpPr>
          <a:xfrm>
            <a:off x="13318790" y="5091802"/>
            <a:ext cx="1441200" cy="1441200"/>
            <a:chOff x="0" y="0"/>
            <a:chExt cx="1921600" cy="1921600"/>
          </a:xfrm>
        </p:grpSpPr>
        <p:sp>
          <p:nvSpPr>
            <p:cNvPr id="27" name="Freeform 27"/>
            <p:cNvSpPr/>
            <p:nvPr/>
          </p:nvSpPr>
          <p:spPr>
            <a:xfrm>
              <a:off x="0" y="0"/>
              <a:ext cx="1921510" cy="1921510"/>
            </a:xfrm>
            <a:custGeom>
              <a:avLst/>
              <a:gdLst/>
              <a:ahLst/>
              <a:cxnLst/>
              <a:rect l="l" t="t" r="r" b="b"/>
              <a:pathLst>
                <a:path w="1921510" h="1921510">
                  <a:moveTo>
                    <a:pt x="0" y="960755"/>
                  </a:moveTo>
                  <a:cubicBezTo>
                    <a:pt x="0" y="430149"/>
                    <a:pt x="430149" y="0"/>
                    <a:pt x="960755" y="0"/>
                  </a:cubicBezTo>
                  <a:cubicBezTo>
                    <a:pt x="1491361" y="0"/>
                    <a:pt x="1921510" y="430149"/>
                    <a:pt x="1921510" y="960755"/>
                  </a:cubicBezTo>
                  <a:cubicBezTo>
                    <a:pt x="1921510" y="1491361"/>
                    <a:pt x="1491361" y="1921510"/>
                    <a:pt x="960755" y="1921510"/>
                  </a:cubicBezTo>
                  <a:cubicBezTo>
                    <a:pt x="430149" y="1921510"/>
                    <a:pt x="0" y="1491488"/>
                    <a:pt x="0" y="960755"/>
                  </a:cubicBezTo>
                  <a:close/>
                </a:path>
              </a:pathLst>
            </a:custGeom>
            <a:solidFill>
              <a:srgbClr val="5CB6F9"/>
            </a:solidFill>
          </p:spPr>
          <p:txBody>
            <a:bodyPr/>
            <a:lstStyle/>
            <a:p>
              <a:endParaRPr lang="en-US"/>
            </a:p>
          </p:txBody>
        </p:sp>
      </p:grpSp>
      <p:sp>
        <p:nvSpPr>
          <p:cNvPr id="28" name="Freeform 28"/>
          <p:cNvSpPr/>
          <p:nvPr/>
        </p:nvSpPr>
        <p:spPr>
          <a:xfrm>
            <a:off x="10369316" y="5370504"/>
            <a:ext cx="908516" cy="886568"/>
          </a:xfrm>
          <a:custGeom>
            <a:avLst/>
            <a:gdLst/>
            <a:ahLst/>
            <a:cxnLst/>
            <a:rect l="l" t="t" r="r" b="b"/>
            <a:pathLst>
              <a:path w="908516" h="886568">
                <a:moveTo>
                  <a:pt x="0" y="0"/>
                </a:moveTo>
                <a:lnTo>
                  <a:pt x="908516" y="0"/>
                </a:lnTo>
                <a:lnTo>
                  <a:pt x="908516" y="886568"/>
                </a:lnTo>
                <a:lnTo>
                  <a:pt x="0" y="8865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9" name="Freeform 29"/>
          <p:cNvSpPr/>
          <p:nvPr/>
        </p:nvSpPr>
        <p:spPr>
          <a:xfrm>
            <a:off x="7108634" y="5402902"/>
            <a:ext cx="819000" cy="819000"/>
          </a:xfrm>
          <a:custGeom>
            <a:avLst/>
            <a:gdLst/>
            <a:ahLst/>
            <a:cxnLst/>
            <a:rect l="l" t="t" r="r" b="b"/>
            <a:pathLst>
              <a:path w="819000" h="819000">
                <a:moveTo>
                  <a:pt x="0" y="0"/>
                </a:moveTo>
                <a:lnTo>
                  <a:pt x="819000" y="0"/>
                </a:lnTo>
                <a:lnTo>
                  <a:pt x="819000" y="819000"/>
                </a:lnTo>
                <a:lnTo>
                  <a:pt x="0" y="819000"/>
                </a:lnTo>
                <a:lnTo>
                  <a:pt x="0" y="0"/>
                </a:lnTo>
                <a:close/>
              </a:path>
            </a:pathLst>
          </a:custGeom>
          <a:blipFill>
            <a:blip r:embed="rId12"/>
            <a:stretch>
              <a:fillRect/>
            </a:stretch>
          </a:blipFill>
        </p:spPr>
        <p:txBody>
          <a:bodyPr/>
          <a:lstStyle/>
          <a:p>
            <a:endParaRPr lang="en-US"/>
          </a:p>
        </p:txBody>
      </p:sp>
      <p:sp>
        <p:nvSpPr>
          <p:cNvPr id="30" name="Freeform 30"/>
          <p:cNvSpPr/>
          <p:nvPr/>
        </p:nvSpPr>
        <p:spPr>
          <a:xfrm>
            <a:off x="3801264" y="5327878"/>
            <a:ext cx="969050" cy="969050"/>
          </a:xfrm>
          <a:custGeom>
            <a:avLst/>
            <a:gdLst/>
            <a:ahLst/>
            <a:cxnLst/>
            <a:rect l="l" t="t" r="r" b="b"/>
            <a:pathLst>
              <a:path w="969050" h="969050">
                <a:moveTo>
                  <a:pt x="0" y="0"/>
                </a:moveTo>
                <a:lnTo>
                  <a:pt x="969050" y="0"/>
                </a:lnTo>
                <a:lnTo>
                  <a:pt x="969050" y="969050"/>
                </a:lnTo>
                <a:lnTo>
                  <a:pt x="0" y="969050"/>
                </a:lnTo>
                <a:lnTo>
                  <a:pt x="0" y="0"/>
                </a:lnTo>
                <a:close/>
              </a:path>
            </a:pathLst>
          </a:custGeom>
          <a:blipFill>
            <a:blip r:embed="rId13"/>
            <a:stretch>
              <a:fillRect/>
            </a:stretch>
          </a:blipFill>
        </p:spPr>
        <p:txBody>
          <a:bodyPr/>
          <a:lstStyle/>
          <a:p>
            <a:endParaRPr lang="en-US"/>
          </a:p>
        </p:txBody>
      </p:sp>
      <p:sp>
        <p:nvSpPr>
          <p:cNvPr id="31" name="Freeform 31"/>
          <p:cNvSpPr/>
          <p:nvPr/>
        </p:nvSpPr>
        <p:spPr>
          <a:xfrm>
            <a:off x="13585112" y="5358124"/>
            <a:ext cx="908554" cy="908554"/>
          </a:xfrm>
          <a:custGeom>
            <a:avLst/>
            <a:gdLst/>
            <a:ahLst/>
            <a:cxnLst/>
            <a:rect l="l" t="t" r="r" b="b"/>
            <a:pathLst>
              <a:path w="908554" h="908554">
                <a:moveTo>
                  <a:pt x="0" y="0"/>
                </a:moveTo>
                <a:lnTo>
                  <a:pt x="908554" y="0"/>
                </a:lnTo>
                <a:lnTo>
                  <a:pt x="908554" y="908554"/>
                </a:lnTo>
                <a:lnTo>
                  <a:pt x="0" y="908554"/>
                </a:lnTo>
                <a:lnTo>
                  <a:pt x="0" y="0"/>
                </a:lnTo>
                <a:close/>
              </a:path>
            </a:pathLst>
          </a:custGeom>
          <a:blipFill>
            <a:blip r:embed="rId14"/>
            <a:stretch>
              <a:fillRect/>
            </a:stretch>
          </a:blipFill>
        </p:spPr>
        <p:txBody>
          <a:bodyPr/>
          <a:lstStyle/>
          <a:p>
            <a:endParaRPr lang="en-US"/>
          </a:p>
        </p:txBody>
      </p:sp>
      <p:sp>
        <p:nvSpPr>
          <p:cNvPr id="32" name="TextBox 32"/>
          <p:cNvSpPr txBox="1"/>
          <p:nvPr/>
        </p:nvSpPr>
        <p:spPr>
          <a:xfrm>
            <a:off x="775488" y="669460"/>
            <a:ext cx="16737000" cy="847725"/>
          </a:xfrm>
          <a:prstGeom prst="rect">
            <a:avLst/>
          </a:prstGeom>
        </p:spPr>
        <p:txBody>
          <a:bodyPr lIns="0" tIns="0" rIns="0" bIns="0" rtlCol="0" anchor="t">
            <a:spAutoFit/>
          </a:bodyPr>
          <a:lstStyle/>
          <a:p>
            <a:pPr algn="l">
              <a:lnSpc>
                <a:spcPts val="6720"/>
              </a:lnSpc>
            </a:pPr>
            <a:r>
              <a:rPr lang="en-US" sz="5600">
                <a:solidFill>
                  <a:srgbClr val="F4F6FC"/>
                </a:solidFill>
                <a:latin typeface="CMU Serif"/>
                <a:ea typeface="CMU Serif"/>
                <a:cs typeface="CMU Serif"/>
                <a:sym typeface="CMU Serif"/>
              </a:rPr>
              <a:t>Principles of data mesh</a:t>
            </a:r>
          </a:p>
        </p:txBody>
      </p:sp>
      <p:sp>
        <p:nvSpPr>
          <p:cNvPr id="33" name="TextBox 33"/>
          <p:cNvSpPr txBox="1"/>
          <p:nvPr/>
        </p:nvSpPr>
        <p:spPr>
          <a:xfrm>
            <a:off x="2293948" y="2787273"/>
            <a:ext cx="3925800" cy="676275"/>
          </a:xfrm>
          <a:prstGeom prst="rect">
            <a:avLst/>
          </a:prstGeom>
        </p:spPr>
        <p:txBody>
          <a:bodyPr lIns="0" tIns="0" rIns="0" bIns="0" rtlCol="0" anchor="t">
            <a:spAutoFit/>
          </a:bodyPr>
          <a:lstStyle/>
          <a:p>
            <a:pPr algn="ctr">
              <a:lnSpc>
                <a:spcPts val="2639"/>
              </a:lnSpc>
            </a:pPr>
            <a:r>
              <a:rPr lang="en-US" sz="2199" b="1" spc="175">
                <a:solidFill>
                  <a:srgbClr val="F4F6FC"/>
                </a:solidFill>
                <a:latin typeface="HK Grotesk Bold"/>
                <a:ea typeface="HK Grotesk Bold"/>
                <a:cs typeface="HK Grotesk Bold"/>
                <a:sym typeface="HK Grotesk Bold"/>
              </a:rPr>
              <a:t>DISTRIBUTED DOMAIN DRIVEN ARCHITECTURE</a:t>
            </a:r>
          </a:p>
        </p:txBody>
      </p:sp>
      <p:sp>
        <p:nvSpPr>
          <p:cNvPr id="34" name="TextBox 34"/>
          <p:cNvSpPr txBox="1"/>
          <p:nvPr/>
        </p:nvSpPr>
        <p:spPr>
          <a:xfrm>
            <a:off x="5554130" y="8126035"/>
            <a:ext cx="3925800" cy="342900"/>
          </a:xfrm>
          <a:prstGeom prst="rect">
            <a:avLst/>
          </a:prstGeom>
        </p:spPr>
        <p:txBody>
          <a:bodyPr lIns="0" tIns="0" rIns="0" bIns="0" rtlCol="0" anchor="t">
            <a:spAutoFit/>
          </a:bodyPr>
          <a:lstStyle/>
          <a:p>
            <a:pPr algn="ctr">
              <a:lnSpc>
                <a:spcPts val="2639"/>
              </a:lnSpc>
            </a:pPr>
            <a:r>
              <a:rPr lang="en-US" sz="2199" b="1" spc="175">
                <a:solidFill>
                  <a:srgbClr val="F4F6FC"/>
                </a:solidFill>
                <a:latin typeface="HK Grotesk Bold"/>
                <a:ea typeface="HK Grotesk Bold"/>
                <a:cs typeface="HK Grotesk Bold"/>
                <a:sym typeface="HK Grotesk Bold"/>
              </a:rPr>
              <a:t>DATA AS PRODUCT</a:t>
            </a:r>
          </a:p>
        </p:txBody>
      </p:sp>
      <p:sp>
        <p:nvSpPr>
          <p:cNvPr id="35" name="TextBox 35"/>
          <p:cNvSpPr txBox="1"/>
          <p:nvPr/>
        </p:nvSpPr>
        <p:spPr>
          <a:xfrm>
            <a:off x="8826930" y="2781648"/>
            <a:ext cx="3925800" cy="342900"/>
          </a:xfrm>
          <a:prstGeom prst="rect">
            <a:avLst/>
          </a:prstGeom>
        </p:spPr>
        <p:txBody>
          <a:bodyPr lIns="0" tIns="0" rIns="0" bIns="0" rtlCol="0" anchor="t">
            <a:spAutoFit/>
          </a:bodyPr>
          <a:lstStyle/>
          <a:p>
            <a:pPr algn="ctr">
              <a:lnSpc>
                <a:spcPts val="2639"/>
              </a:lnSpc>
            </a:pPr>
            <a:r>
              <a:rPr lang="en-US" sz="2199" b="1" spc="175">
                <a:solidFill>
                  <a:srgbClr val="F4F6FC"/>
                </a:solidFill>
                <a:latin typeface="HK Grotesk Bold"/>
                <a:ea typeface="HK Grotesk Bold"/>
                <a:cs typeface="HK Grotesk Bold"/>
                <a:sym typeface="HK Grotesk Bold"/>
              </a:rPr>
              <a:t>SELF-SERVE DATA INFRA</a:t>
            </a:r>
          </a:p>
        </p:txBody>
      </p:sp>
      <p:sp>
        <p:nvSpPr>
          <p:cNvPr id="36" name="TextBox 36"/>
          <p:cNvSpPr txBox="1"/>
          <p:nvPr/>
        </p:nvSpPr>
        <p:spPr>
          <a:xfrm>
            <a:off x="12068252" y="8126035"/>
            <a:ext cx="3925800" cy="276225"/>
          </a:xfrm>
          <a:prstGeom prst="rect">
            <a:avLst/>
          </a:prstGeom>
        </p:spPr>
        <p:txBody>
          <a:bodyPr lIns="0" tIns="0" rIns="0" bIns="0" rtlCol="0" anchor="t">
            <a:spAutoFit/>
          </a:bodyPr>
          <a:lstStyle/>
          <a:p>
            <a:pPr algn="ctr">
              <a:lnSpc>
                <a:spcPts val="2119"/>
              </a:lnSpc>
            </a:pPr>
            <a:r>
              <a:rPr lang="en-US" sz="1765" b="1" spc="141">
                <a:solidFill>
                  <a:srgbClr val="F4F6FC"/>
                </a:solidFill>
                <a:latin typeface="HK Grotesk Bold"/>
                <a:ea typeface="HK Grotesk Bold"/>
                <a:cs typeface="HK Grotesk Bold"/>
                <a:sym typeface="HK Grotesk Bold"/>
              </a:rPr>
              <a:t>FEDERATED DATA GOVERNANCE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sp>
        <p:nvSpPr>
          <p:cNvPr id="2" name="Freeform 2"/>
          <p:cNvSpPr/>
          <p:nvPr/>
        </p:nvSpPr>
        <p:spPr>
          <a:xfrm rot="5222254">
            <a:off x="819341" y="3025703"/>
            <a:ext cx="6942455" cy="7564863"/>
          </a:xfrm>
          <a:custGeom>
            <a:avLst/>
            <a:gdLst/>
            <a:ahLst/>
            <a:cxnLst/>
            <a:rect l="l" t="t" r="r" b="b"/>
            <a:pathLst>
              <a:path w="9557263" h="10226643">
                <a:moveTo>
                  <a:pt x="0" y="0"/>
                </a:moveTo>
                <a:lnTo>
                  <a:pt x="9557263" y="0"/>
                </a:lnTo>
                <a:lnTo>
                  <a:pt x="9557263" y="10226642"/>
                </a:lnTo>
                <a:lnTo>
                  <a:pt x="0" y="102266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8907911" y="4792354"/>
            <a:ext cx="9380089" cy="2501975"/>
            <a:chOff x="0" y="-19050"/>
            <a:chExt cx="12506785" cy="3335966"/>
          </a:xfrm>
        </p:grpSpPr>
        <p:sp>
          <p:nvSpPr>
            <p:cNvPr id="4" name="TextBox 4"/>
            <p:cNvSpPr txBox="1"/>
            <p:nvPr/>
          </p:nvSpPr>
          <p:spPr>
            <a:xfrm>
              <a:off x="0" y="2249103"/>
              <a:ext cx="12506785" cy="1067813"/>
            </a:xfrm>
            <a:prstGeom prst="rect">
              <a:avLst/>
            </a:prstGeom>
          </p:spPr>
          <p:txBody>
            <a:bodyPr lIns="0" tIns="0" rIns="0" bIns="0" rtlCol="0" anchor="t">
              <a:spAutoFit/>
            </a:bodyPr>
            <a:lstStyle/>
            <a:p>
              <a:pPr marL="342900" lvl="0" indent="-342900" algn="l">
                <a:lnSpc>
                  <a:spcPts val="3228"/>
                </a:lnSpc>
                <a:buFont typeface="Arial"/>
                <a:buChar char="•"/>
              </a:pPr>
              <a:r>
                <a:rPr lang="en-US" sz="2152" b="1" dirty="0">
                  <a:solidFill>
                    <a:srgbClr val="050A30"/>
                  </a:solidFill>
                  <a:latin typeface="HK Grotesk Medium"/>
                  <a:ea typeface="HK Grotesk Medium"/>
                  <a:cs typeface="HK Grotesk Medium"/>
                  <a:sym typeface="HK Grotesk Medium"/>
                </a:rPr>
                <a:t>Self-serve capability in hands of domain team</a:t>
              </a:r>
              <a:endParaRPr lang="en-US" dirty="0"/>
            </a:p>
            <a:p>
              <a:pPr marL="342900" lvl="0" indent="-342900" algn="l">
                <a:lnSpc>
                  <a:spcPts val="3228"/>
                </a:lnSpc>
                <a:buFont typeface="Arial"/>
                <a:buChar char="•"/>
              </a:pPr>
              <a:r>
                <a:rPr lang="en-US" sz="2152" b="1" dirty="0">
                  <a:solidFill>
                    <a:srgbClr val="050A30"/>
                  </a:solidFill>
                  <a:latin typeface="HK Grotesk Medium"/>
                  <a:ea typeface="HK Grotesk Medium"/>
                  <a:cs typeface="HK Grotesk Medium"/>
                  <a:sym typeface="HK Grotesk Medium"/>
                </a:rPr>
                <a:t>Allows the teams to produce and maintain their data products</a:t>
              </a:r>
              <a:endParaRPr lang="en-US" sz="2152" b="1" dirty="0">
                <a:solidFill>
                  <a:srgbClr val="050A30"/>
                </a:solidFill>
                <a:latin typeface="HK Grotesk Medium"/>
                <a:ea typeface="HK Grotesk Medium"/>
                <a:cs typeface="HK Grotesk Medium"/>
              </a:endParaRPr>
            </a:p>
          </p:txBody>
        </p:sp>
        <p:sp>
          <p:nvSpPr>
            <p:cNvPr id="5" name="TextBox 5"/>
            <p:cNvSpPr txBox="1"/>
            <p:nvPr/>
          </p:nvSpPr>
          <p:spPr>
            <a:xfrm>
              <a:off x="0" y="-19050"/>
              <a:ext cx="12506785" cy="1865443"/>
            </a:xfrm>
            <a:prstGeom prst="rect">
              <a:avLst/>
            </a:prstGeom>
          </p:spPr>
          <p:txBody>
            <a:bodyPr lIns="0" tIns="0" rIns="0" bIns="0" rtlCol="0" anchor="t">
              <a:spAutoFit/>
            </a:bodyPr>
            <a:lstStyle/>
            <a:p>
              <a:pPr marL="0" lvl="0" indent="0" algn="l">
                <a:lnSpc>
                  <a:spcPts val="2797"/>
                </a:lnSpc>
              </a:pPr>
              <a:r>
                <a:rPr lang="en-US" sz="2152" b="1">
                  <a:solidFill>
                    <a:srgbClr val="050A30"/>
                  </a:solidFill>
                  <a:latin typeface="HK Grotesk Medium"/>
                  <a:ea typeface="HK Grotesk Medium"/>
                  <a:cs typeface="HK Grotesk Medium"/>
                  <a:sym typeface="HK Grotesk Medium"/>
                </a:rPr>
                <a:t>Data as a product implies the emergence of new roles dedicated to data processing. To support this, teams require a sophisticated, self-service data platform. This enables teams to independently oversee their respective domains.</a:t>
              </a:r>
            </a:p>
          </p:txBody>
        </p:sp>
      </p:grpSp>
      <p:sp>
        <p:nvSpPr>
          <p:cNvPr id="6" name="TextBox 6"/>
          <p:cNvSpPr txBox="1"/>
          <p:nvPr/>
        </p:nvSpPr>
        <p:spPr>
          <a:xfrm>
            <a:off x="8907911" y="3135539"/>
            <a:ext cx="8268343" cy="781050"/>
          </a:xfrm>
          <a:prstGeom prst="rect">
            <a:avLst/>
          </a:prstGeom>
        </p:spPr>
        <p:txBody>
          <a:bodyPr lIns="0" tIns="0" rIns="0" bIns="0" rtlCol="0" anchor="t">
            <a:spAutoFit/>
          </a:bodyPr>
          <a:lstStyle/>
          <a:p>
            <a:pPr marL="0" lvl="0" indent="0" algn="l">
              <a:lnSpc>
                <a:spcPts val="6178"/>
              </a:lnSpc>
            </a:pPr>
            <a:r>
              <a:rPr lang="en-US" sz="5148">
                <a:solidFill>
                  <a:srgbClr val="050A30"/>
                </a:solidFill>
                <a:latin typeface="CMU Serif"/>
                <a:ea typeface="CMU Serif"/>
                <a:cs typeface="CMU Serif"/>
                <a:sym typeface="CMU Serif"/>
              </a:rPr>
              <a:t>Self-serve infra</a:t>
            </a:r>
          </a:p>
        </p:txBody>
      </p:sp>
      <p:sp>
        <p:nvSpPr>
          <p:cNvPr id="7" name="TextBox 7"/>
          <p:cNvSpPr txBox="1"/>
          <p:nvPr/>
        </p:nvSpPr>
        <p:spPr>
          <a:xfrm>
            <a:off x="1111746" y="3414145"/>
            <a:ext cx="7143612" cy="1464945"/>
          </a:xfrm>
          <a:prstGeom prst="rect">
            <a:avLst/>
          </a:prstGeom>
        </p:spPr>
        <p:txBody>
          <a:bodyPr lIns="0" tIns="0" rIns="0" bIns="0" rtlCol="0" anchor="t">
            <a:spAutoFit/>
          </a:bodyPr>
          <a:lstStyle/>
          <a:p>
            <a:pPr marL="0" lvl="0" indent="0" algn="r">
              <a:lnSpc>
                <a:spcPts val="5880"/>
              </a:lnSpc>
            </a:pPr>
            <a:r>
              <a:rPr lang="en-US" sz="4200" b="1" spc="336">
                <a:solidFill>
                  <a:srgbClr val="050A30"/>
                </a:solidFill>
                <a:latin typeface="HK Grotesk Bold"/>
                <a:ea typeface="HK Grotesk Bold"/>
                <a:cs typeface="HK Grotesk Bold"/>
                <a:sym typeface="HK Grotesk Bold"/>
              </a:rPr>
              <a:t>ENABLING DOMAIN TEAMS</a:t>
            </a:r>
          </a:p>
        </p:txBody>
      </p:sp>
      <p:sp>
        <p:nvSpPr>
          <p:cNvPr id="8" name="Freeform 8"/>
          <p:cNvSpPr/>
          <p:nvPr/>
        </p:nvSpPr>
        <p:spPr>
          <a:xfrm rot="18058982">
            <a:off x="14022769" y="218697"/>
            <a:ext cx="3800085" cy="4707883"/>
          </a:xfrm>
          <a:custGeom>
            <a:avLst/>
            <a:gdLst/>
            <a:ahLst/>
            <a:cxnLst/>
            <a:rect l="l" t="t" r="r" b="b"/>
            <a:pathLst>
              <a:path w="5772934" h="10986552">
                <a:moveTo>
                  <a:pt x="0" y="0"/>
                </a:moveTo>
                <a:lnTo>
                  <a:pt x="5772934" y="0"/>
                </a:lnTo>
                <a:lnTo>
                  <a:pt x="5772934" y="10986552"/>
                </a:lnTo>
                <a:lnTo>
                  <a:pt x="0" y="109865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rot="20788937">
            <a:off x="2522409" y="5877976"/>
            <a:ext cx="6280347" cy="3722533"/>
          </a:xfrm>
          <a:custGeom>
            <a:avLst/>
            <a:gdLst/>
            <a:ahLst/>
            <a:cxnLst/>
            <a:rect l="l" t="t" r="r" b="b"/>
            <a:pathLst>
              <a:path w="6280347" h="3722533">
                <a:moveTo>
                  <a:pt x="0" y="0"/>
                </a:moveTo>
                <a:lnTo>
                  <a:pt x="6280347" y="0"/>
                </a:lnTo>
                <a:lnTo>
                  <a:pt x="6280347" y="3722533"/>
                </a:lnTo>
                <a:lnTo>
                  <a:pt x="0" y="37225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947290" y="6860683"/>
            <a:ext cx="6843109" cy="0"/>
          </a:xfrm>
          <a:prstGeom prst="line">
            <a:avLst/>
          </a:prstGeom>
          <a:ln w="9525" cap="rnd">
            <a:solidFill>
              <a:srgbClr val="0B2556"/>
            </a:solidFill>
            <a:prstDash val="solid"/>
            <a:headEnd type="none" w="sm" len="sm"/>
            <a:tailEnd type="none" w="sm" len="sm"/>
          </a:ln>
        </p:spPr>
        <p:txBody>
          <a:bodyPr/>
          <a:lstStyle/>
          <a:p>
            <a:endParaRPr lang="en-US"/>
          </a:p>
        </p:txBody>
      </p:sp>
      <p:sp>
        <p:nvSpPr>
          <p:cNvPr id="3" name="AutoShape 3"/>
          <p:cNvSpPr/>
          <p:nvPr/>
        </p:nvSpPr>
        <p:spPr>
          <a:xfrm>
            <a:off x="0" y="3443891"/>
            <a:ext cx="18246628" cy="0"/>
          </a:xfrm>
          <a:prstGeom prst="line">
            <a:avLst/>
          </a:prstGeom>
          <a:ln w="9525" cap="rnd">
            <a:solidFill>
              <a:srgbClr val="0B2556"/>
            </a:solidFill>
            <a:prstDash val="solid"/>
            <a:headEnd type="none" w="sm" len="sm"/>
            <a:tailEnd type="none" w="sm" len="sm"/>
          </a:ln>
        </p:spPr>
        <p:txBody>
          <a:bodyPr/>
          <a:lstStyle/>
          <a:p>
            <a:endParaRPr lang="en-US"/>
          </a:p>
        </p:txBody>
      </p:sp>
      <p:sp>
        <p:nvSpPr>
          <p:cNvPr id="4" name="AutoShape 4"/>
          <p:cNvSpPr/>
          <p:nvPr/>
        </p:nvSpPr>
        <p:spPr>
          <a:xfrm rot="5400000">
            <a:off x="5243715" y="7053476"/>
            <a:ext cx="7228694" cy="0"/>
          </a:xfrm>
          <a:prstGeom prst="line">
            <a:avLst/>
          </a:prstGeom>
          <a:ln w="9525" cap="rnd">
            <a:solidFill>
              <a:srgbClr val="0B2556"/>
            </a:solidFill>
            <a:prstDash val="solid"/>
            <a:headEnd type="none" w="sm" len="sm"/>
            <a:tailEnd type="none" w="sm" len="sm"/>
          </a:ln>
        </p:spPr>
        <p:txBody>
          <a:bodyPr/>
          <a:lstStyle/>
          <a:p>
            <a:endParaRPr lang="en-US"/>
          </a:p>
        </p:txBody>
      </p:sp>
      <p:sp>
        <p:nvSpPr>
          <p:cNvPr id="5" name="AutoShape 5"/>
          <p:cNvSpPr/>
          <p:nvPr/>
        </p:nvSpPr>
        <p:spPr>
          <a:xfrm rot="5400000">
            <a:off x="10172548" y="6860683"/>
            <a:ext cx="6843109" cy="0"/>
          </a:xfrm>
          <a:prstGeom prst="line">
            <a:avLst/>
          </a:prstGeom>
          <a:ln w="9525" cap="rnd">
            <a:solidFill>
              <a:srgbClr val="0B2556"/>
            </a:solidFill>
            <a:prstDash val="solid"/>
            <a:headEnd type="none" w="sm" len="sm"/>
            <a:tailEnd type="none" w="sm" len="sm"/>
          </a:ln>
        </p:spPr>
        <p:txBody>
          <a:bodyPr/>
          <a:lstStyle/>
          <a:p>
            <a:endParaRPr lang="en-US"/>
          </a:p>
        </p:txBody>
      </p:sp>
      <p:sp>
        <p:nvSpPr>
          <p:cNvPr id="6" name="TextBox 6"/>
          <p:cNvSpPr txBox="1"/>
          <p:nvPr/>
        </p:nvSpPr>
        <p:spPr>
          <a:xfrm>
            <a:off x="2730426" y="1028700"/>
            <a:ext cx="12827148" cy="942975"/>
          </a:xfrm>
          <a:prstGeom prst="rect">
            <a:avLst/>
          </a:prstGeom>
        </p:spPr>
        <p:txBody>
          <a:bodyPr lIns="0" tIns="0" rIns="0" bIns="0" rtlCol="0" anchor="t">
            <a:spAutoFit/>
          </a:bodyPr>
          <a:lstStyle/>
          <a:p>
            <a:pPr marL="0" lvl="0" indent="0" algn="ctr">
              <a:lnSpc>
                <a:spcPts val="7467"/>
              </a:lnSpc>
            </a:pPr>
            <a:r>
              <a:rPr lang="en-US" sz="6222" b="1" strike="noStrike" spc="-248">
                <a:solidFill>
                  <a:srgbClr val="0B2556"/>
                </a:solidFill>
                <a:latin typeface="CMU Serif"/>
                <a:ea typeface="CMU Serif"/>
                <a:cs typeface="CMU Serif"/>
                <a:sym typeface="CMU Serif"/>
              </a:rPr>
              <a:t>PaC in a Data Mesh Architecture</a:t>
            </a:r>
          </a:p>
        </p:txBody>
      </p:sp>
      <p:grpSp>
        <p:nvGrpSpPr>
          <p:cNvPr id="7" name="Group 7"/>
          <p:cNvGrpSpPr/>
          <p:nvPr/>
        </p:nvGrpSpPr>
        <p:grpSpPr>
          <a:xfrm>
            <a:off x="526516" y="4809269"/>
            <a:ext cx="3373149" cy="3662944"/>
            <a:chOff x="0" y="0"/>
            <a:chExt cx="4497532" cy="4883926"/>
          </a:xfrm>
        </p:grpSpPr>
        <p:sp>
          <p:nvSpPr>
            <p:cNvPr id="8" name="Freeform 8"/>
            <p:cNvSpPr/>
            <p:nvPr/>
          </p:nvSpPr>
          <p:spPr>
            <a:xfrm>
              <a:off x="1626777" y="0"/>
              <a:ext cx="1243978" cy="1810021"/>
            </a:xfrm>
            <a:custGeom>
              <a:avLst/>
              <a:gdLst/>
              <a:ahLst/>
              <a:cxnLst/>
              <a:rect l="l" t="t" r="r" b="b"/>
              <a:pathLst>
                <a:path w="1243978" h="1810021">
                  <a:moveTo>
                    <a:pt x="0" y="0"/>
                  </a:moveTo>
                  <a:lnTo>
                    <a:pt x="1243978" y="0"/>
                  </a:lnTo>
                  <a:lnTo>
                    <a:pt x="1243978" y="1810021"/>
                  </a:lnTo>
                  <a:lnTo>
                    <a:pt x="0" y="18100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TextBox 9"/>
            <p:cNvSpPr txBox="1"/>
            <p:nvPr/>
          </p:nvSpPr>
          <p:spPr>
            <a:xfrm>
              <a:off x="0" y="2813116"/>
              <a:ext cx="4497532" cy="2070810"/>
            </a:xfrm>
            <a:prstGeom prst="rect">
              <a:avLst/>
            </a:prstGeom>
          </p:spPr>
          <p:txBody>
            <a:bodyPr lIns="0" tIns="0" rIns="0" bIns="0" rtlCol="0" anchor="t">
              <a:spAutoFit/>
            </a:bodyPr>
            <a:lstStyle/>
            <a:p>
              <a:pPr marL="0" lvl="0" indent="0" algn="ctr">
                <a:lnSpc>
                  <a:spcPts val="3114"/>
                </a:lnSpc>
              </a:pPr>
              <a:r>
                <a:rPr lang="en-US" sz="2395" b="1" strike="noStrike" spc="-95">
                  <a:solidFill>
                    <a:srgbClr val="0B2556"/>
                  </a:solidFill>
                  <a:latin typeface="CMU Serif"/>
                  <a:ea typeface="CMU Serif"/>
                  <a:cs typeface="CMU Serif"/>
                  <a:sym typeface="CMU Serif"/>
                </a:rPr>
                <a:t>Decentralized Governance, Centralized Standards: Balancing autonomy and consistency.</a:t>
              </a:r>
            </a:p>
          </p:txBody>
        </p:sp>
      </p:grpSp>
      <p:grpSp>
        <p:nvGrpSpPr>
          <p:cNvPr id="10" name="Group 10"/>
          <p:cNvGrpSpPr/>
          <p:nvPr/>
        </p:nvGrpSpPr>
        <p:grpSpPr>
          <a:xfrm>
            <a:off x="4926879" y="4714461"/>
            <a:ext cx="3373149" cy="3757752"/>
            <a:chOff x="0" y="0"/>
            <a:chExt cx="4497532" cy="5010336"/>
          </a:xfrm>
        </p:grpSpPr>
        <p:sp>
          <p:nvSpPr>
            <p:cNvPr id="11" name="Freeform 11"/>
            <p:cNvSpPr/>
            <p:nvPr/>
          </p:nvSpPr>
          <p:spPr>
            <a:xfrm>
              <a:off x="1508303" y="0"/>
              <a:ext cx="1480926" cy="1810021"/>
            </a:xfrm>
            <a:custGeom>
              <a:avLst/>
              <a:gdLst/>
              <a:ahLst/>
              <a:cxnLst/>
              <a:rect l="l" t="t" r="r" b="b"/>
              <a:pathLst>
                <a:path w="1480926" h="1810021">
                  <a:moveTo>
                    <a:pt x="0" y="0"/>
                  </a:moveTo>
                  <a:lnTo>
                    <a:pt x="1480926" y="0"/>
                  </a:lnTo>
                  <a:lnTo>
                    <a:pt x="1480926" y="1810021"/>
                  </a:lnTo>
                  <a:lnTo>
                    <a:pt x="0" y="18100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TextBox 12"/>
            <p:cNvSpPr txBox="1"/>
            <p:nvPr/>
          </p:nvSpPr>
          <p:spPr>
            <a:xfrm>
              <a:off x="0" y="2939527"/>
              <a:ext cx="4497532" cy="2070810"/>
            </a:xfrm>
            <a:prstGeom prst="rect">
              <a:avLst/>
            </a:prstGeom>
          </p:spPr>
          <p:txBody>
            <a:bodyPr lIns="0" tIns="0" rIns="0" bIns="0" rtlCol="0" anchor="t">
              <a:spAutoFit/>
            </a:bodyPr>
            <a:lstStyle/>
            <a:p>
              <a:pPr marL="0" lvl="0" indent="0" algn="ctr">
                <a:lnSpc>
                  <a:spcPts val="3114"/>
                </a:lnSpc>
              </a:pPr>
              <a:r>
                <a:rPr lang="en-US" sz="2395" b="1" strike="noStrike" spc="-95">
                  <a:solidFill>
                    <a:srgbClr val="0B2556"/>
                  </a:solidFill>
                  <a:latin typeface="CMU Serif"/>
                  <a:ea typeface="CMU Serif"/>
                  <a:cs typeface="CMU Serif"/>
                  <a:sym typeface="CMU Serif"/>
                </a:rPr>
                <a:t>Computational Governance: Automating policy enforcement across the mesh.</a:t>
              </a:r>
            </a:p>
          </p:txBody>
        </p:sp>
      </p:grpSp>
      <p:grpSp>
        <p:nvGrpSpPr>
          <p:cNvPr id="13" name="Group 13"/>
          <p:cNvGrpSpPr/>
          <p:nvPr/>
        </p:nvGrpSpPr>
        <p:grpSpPr>
          <a:xfrm>
            <a:off x="9539508" y="4714461"/>
            <a:ext cx="3373149" cy="3757752"/>
            <a:chOff x="0" y="0"/>
            <a:chExt cx="4497532" cy="5010336"/>
          </a:xfrm>
        </p:grpSpPr>
        <p:sp>
          <p:nvSpPr>
            <p:cNvPr id="14" name="Freeform 14"/>
            <p:cNvSpPr/>
            <p:nvPr/>
          </p:nvSpPr>
          <p:spPr>
            <a:xfrm>
              <a:off x="1343756" y="0"/>
              <a:ext cx="1810021" cy="1717874"/>
            </a:xfrm>
            <a:custGeom>
              <a:avLst/>
              <a:gdLst/>
              <a:ahLst/>
              <a:cxnLst/>
              <a:rect l="l" t="t" r="r" b="b"/>
              <a:pathLst>
                <a:path w="1810021" h="1717874">
                  <a:moveTo>
                    <a:pt x="0" y="0"/>
                  </a:moveTo>
                  <a:lnTo>
                    <a:pt x="1810020" y="0"/>
                  </a:lnTo>
                  <a:lnTo>
                    <a:pt x="1810020" y="1717874"/>
                  </a:lnTo>
                  <a:lnTo>
                    <a:pt x="0" y="17178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TextBox 15"/>
            <p:cNvSpPr txBox="1"/>
            <p:nvPr/>
          </p:nvSpPr>
          <p:spPr>
            <a:xfrm>
              <a:off x="0" y="2939527"/>
              <a:ext cx="4497532" cy="2070810"/>
            </a:xfrm>
            <a:prstGeom prst="rect">
              <a:avLst/>
            </a:prstGeom>
          </p:spPr>
          <p:txBody>
            <a:bodyPr lIns="0" tIns="0" rIns="0" bIns="0" rtlCol="0" anchor="t">
              <a:spAutoFit/>
            </a:bodyPr>
            <a:lstStyle/>
            <a:p>
              <a:pPr marL="0" lvl="0" indent="0" algn="ctr">
                <a:lnSpc>
                  <a:spcPts val="3114"/>
                </a:lnSpc>
              </a:pPr>
              <a:r>
                <a:rPr lang="en-US" sz="2395" b="1" strike="noStrike" spc="-95">
                  <a:solidFill>
                    <a:srgbClr val="0B2556"/>
                  </a:solidFill>
                  <a:latin typeface="CMU Serif"/>
                  <a:ea typeface="CMU Serif"/>
                  <a:cs typeface="CMU Serif"/>
                  <a:sym typeface="CMU Serif"/>
                </a:rPr>
                <a:t>Policies Embedded in Data Products: Treating data and its governance as a single unit.</a:t>
              </a:r>
            </a:p>
          </p:txBody>
        </p:sp>
      </p:grpSp>
      <p:grpSp>
        <p:nvGrpSpPr>
          <p:cNvPr id="16" name="Group 16"/>
          <p:cNvGrpSpPr/>
          <p:nvPr/>
        </p:nvGrpSpPr>
        <p:grpSpPr>
          <a:xfrm>
            <a:off x="14216310" y="4809269"/>
            <a:ext cx="3373149" cy="3272419"/>
            <a:chOff x="0" y="0"/>
            <a:chExt cx="4497532" cy="4363226"/>
          </a:xfrm>
        </p:grpSpPr>
        <p:sp>
          <p:nvSpPr>
            <p:cNvPr id="17" name="Freeform 17"/>
            <p:cNvSpPr/>
            <p:nvPr/>
          </p:nvSpPr>
          <p:spPr>
            <a:xfrm>
              <a:off x="1422738" y="0"/>
              <a:ext cx="1652055" cy="1810021"/>
            </a:xfrm>
            <a:custGeom>
              <a:avLst/>
              <a:gdLst/>
              <a:ahLst/>
              <a:cxnLst/>
              <a:rect l="l" t="t" r="r" b="b"/>
              <a:pathLst>
                <a:path w="1652055" h="1810021">
                  <a:moveTo>
                    <a:pt x="0" y="0"/>
                  </a:moveTo>
                  <a:lnTo>
                    <a:pt x="1652056" y="0"/>
                  </a:lnTo>
                  <a:lnTo>
                    <a:pt x="1652056" y="1810021"/>
                  </a:lnTo>
                  <a:lnTo>
                    <a:pt x="0" y="181002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8" name="TextBox 18"/>
            <p:cNvSpPr txBox="1"/>
            <p:nvPr/>
          </p:nvSpPr>
          <p:spPr>
            <a:xfrm>
              <a:off x="0" y="2813116"/>
              <a:ext cx="4497532" cy="1550110"/>
            </a:xfrm>
            <a:prstGeom prst="rect">
              <a:avLst/>
            </a:prstGeom>
          </p:spPr>
          <p:txBody>
            <a:bodyPr lIns="0" tIns="0" rIns="0" bIns="0" rtlCol="0" anchor="t">
              <a:spAutoFit/>
            </a:bodyPr>
            <a:lstStyle/>
            <a:p>
              <a:pPr marL="0" lvl="0" indent="0" algn="ctr">
                <a:lnSpc>
                  <a:spcPts val="3114"/>
                </a:lnSpc>
              </a:pPr>
              <a:r>
                <a:rPr lang="en-US" sz="2395" b="1" strike="noStrike" spc="-95">
                  <a:solidFill>
                    <a:srgbClr val="0B2556"/>
                  </a:solidFill>
                  <a:latin typeface="CMU Serif"/>
                  <a:ea typeface="CMU Serif"/>
                  <a:cs typeface="CMU Serif"/>
                  <a:sym typeface="CMU Serif"/>
                </a:rPr>
                <a:t>Lifecycle Integration: Enforcing policies at build, deployment, and runtime.</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AE6F4"/>
        </a:solidFill>
        <a:effectLst/>
      </p:bgPr>
    </p:bg>
    <p:spTree>
      <p:nvGrpSpPr>
        <p:cNvPr id="1" name=""/>
        <p:cNvGrpSpPr/>
        <p:nvPr/>
      </p:nvGrpSpPr>
      <p:grpSpPr>
        <a:xfrm>
          <a:off x="0" y="0"/>
          <a:ext cx="0" cy="0"/>
          <a:chOff x="0" y="0"/>
          <a:chExt cx="0" cy="0"/>
        </a:xfrm>
      </p:grpSpPr>
      <p:grpSp>
        <p:nvGrpSpPr>
          <p:cNvPr id="2" name="Group 2"/>
          <p:cNvGrpSpPr/>
          <p:nvPr/>
        </p:nvGrpSpPr>
        <p:grpSpPr>
          <a:xfrm>
            <a:off x="9067800" y="1954523"/>
            <a:ext cx="7835900" cy="6543302"/>
            <a:chOff x="0" y="0"/>
            <a:chExt cx="10447867" cy="8724402"/>
          </a:xfrm>
        </p:grpSpPr>
        <p:sp>
          <p:nvSpPr>
            <p:cNvPr id="3" name="TextBox 3"/>
            <p:cNvSpPr txBox="1"/>
            <p:nvPr/>
          </p:nvSpPr>
          <p:spPr>
            <a:xfrm>
              <a:off x="0" y="95250"/>
              <a:ext cx="10447867" cy="1063903"/>
            </a:xfrm>
            <a:prstGeom prst="rect">
              <a:avLst/>
            </a:prstGeom>
          </p:spPr>
          <p:txBody>
            <a:bodyPr lIns="0" tIns="0" rIns="0" bIns="0" rtlCol="0" anchor="t">
              <a:spAutoFit/>
            </a:bodyPr>
            <a:lstStyle/>
            <a:p>
              <a:pPr marL="0" lvl="0" indent="0" algn="l">
                <a:lnSpc>
                  <a:spcPts val="2986"/>
                </a:lnSpc>
                <a:spcBef>
                  <a:spcPct val="0"/>
                </a:spcBef>
              </a:pPr>
              <a:r>
                <a:rPr lang="en-US" sz="3317" b="1" u="none" strike="noStrike" spc="-132">
                  <a:solidFill>
                    <a:srgbClr val="0B2556"/>
                  </a:solidFill>
                  <a:latin typeface="CMU Serif"/>
                  <a:ea typeface="CMU Serif"/>
                  <a:cs typeface="CMU Serif"/>
                  <a:sym typeface="CMU Serif"/>
                </a:rPr>
                <a:t>Collaborate with cross-functional teams to define policies.</a:t>
              </a:r>
            </a:p>
          </p:txBody>
        </p:sp>
        <p:sp>
          <p:nvSpPr>
            <p:cNvPr id="4" name="TextBox 4"/>
            <p:cNvSpPr txBox="1"/>
            <p:nvPr/>
          </p:nvSpPr>
          <p:spPr>
            <a:xfrm>
              <a:off x="0" y="2110387"/>
              <a:ext cx="10447867" cy="568603"/>
            </a:xfrm>
            <a:prstGeom prst="rect">
              <a:avLst/>
            </a:prstGeom>
          </p:spPr>
          <p:txBody>
            <a:bodyPr lIns="0" tIns="0" rIns="0" bIns="0" rtlCol="0" anchor="t">
              <a:spAutoFit/>
            </a:bodyPr>
            <a:lstStyle/>
            <a:p>
              <a:pPr marL="0" lvl="0" indent="0" algn="l">
                <a:lnSpc>
                  <a:spcPts val="2986"/>
                </a:lnSpc>
                <a:spcBef>
                  <a:spcPct val="0"/>
                </a:spcBef>
              </a:pPr>
              <a:r>
                <a:rPr lang="en-US" sz="3317" b="1" u="none" strike="noStrike" spc="-132">
                  <a:solidFill>
                    <a:srgbClr val="0B2556"/>
                  </a:solidFill>
                  <a:latin typeface="CMU Serif"/>
                  <a:ea typeface="CMU Serif"/>
                  <a:cs typeface="CMU Serif"/>
                  <a:sym typeface="CMU Serif"/>
                </a:rPr>
                <a:t>Prioritize policies based on risk and impact.</a:t>
              </a:r>
            </a:p>
          </p:txBody>
        </p:sp>
        <p:sp>
          <p:nvSpPr>
            <p:cNvPr id="5" name="TextBox 5"/>
            <p:cNvSpPr txBox="1"/>
            <p:nvPr/>
          </p:nvSpPr>
          <p:spPr>
            <a:xfrm>
              <a:off x="0" y="5645362"/>
              <a:ext cx="10447867" cy="1063903"/>
            </a:xfrm>
            <a:prstGeom prst="rect">
              <a:avLst/>
            </a:prstGeom>
          </p:spPr>
          <p:txBody>
            <a:bodyPr lIns="0" tIns="0" rIns="0" bIns="0" rtlCol="0" anchor="t">
              <a:spAutoFit/>
            </a:bodyPr>
            <a:lstStyle/>
            <a:p>
              <a:pPr marL="0" lvl="0" indent="0" algn="l">
                <a:lnSpc>
                  <a:spcPts val="2986"/>
                </a:lnSpc>
                <a:spcBef>
                  <a:spcPct val="0"/>
                </a:spcBef>
              </a:pPr>
              <a:r>
                <a:rPr lang="en-US" sz="3317" b="1" u="none" strike="noStrike" spc="-132">
                  <a:solidFill>
                    <a:srgbClr val="0B2556"/>
                  </a:solidFill>
                  <a:latin typeface="CMU Serif"/>
                  <a:ea typeface="CMU Serif"/>
                  <a:cs typeface="CMU Serif"/>
                  <a:sym typeface="CMU Serif"/>
                </a:rPr>
                <a:t>Continuously test and monitor policy enforcement.</a:t>
              </a:r>
            </a:p>
          </p:txBody>
        </p:sp>
        <p:sp>
          <p:nvSpPr>
            <p:cNvPr id="6" name="TextBox 6"/>
            <p:cNvSpPr txBox="1"/>
            <p:nvPr/>
          </p:nvSpPr>
          <p:spPr>
            <a:xfrm>
              <a:off x="0" y="3630225"/>
              <a:ext cx="10447867" cy="1063903"/>
            </a:xfrm>
            <a:prstGeom prst="rect">
              <a:avLst/>
            </a:prstGeom>
          </p:spPr>
          <p:txBody>
            <a:bodyPr lIns="0" tIns="0" rIns="0" bIns="0" rtlCol="0" anchor="t">
              <a:spAutoFit/>
            </a:bodyPr>
            <a:lstStyle/>
            <a:p>
              <a:pPr marL="0" lvl="0" indent="0" algn="l">
                <a:lnSpc>
                  <a:spcPts val="2986"/>
                </a:lnSpc>
                <a:spcBef>
                  <a:spcPct val="0"/>
                </a:spcBef>
              </a:pPr>
              <a:r>
                <a:rPr lang="en-US" sz="3317" b="1" u="none" strike="noStrike" spc="-132">
                  <a:solidFill>
                    <a:srgbClr val="0B2556"/>
                  </a:solidFill>
                  <a:latin typeface="CMU Serif"/>
                  <a:ea typeface="CMU Serif"/>
                  <a:cs typeface="CMU Serif"/>
                  <a:sym typeface="CMU Serif"/>
                </a:rPr>
                <a:t>Version control policies for auditing and rollbacks.</a:t>
              </a:r>
            </a:p>
          </p:txBody>
        </p:sp>
        <p:sp>
          <p:nvSpPr>
            <p:cNvPr id="7" name="TextBox 7"/>
            <p:cNvSpPr txBox="1"/>
            <p:nvPr/>
          </p:nvSpPr>
          <p:spPr>
            <a:xfrm>
              <a:off x="0" y="7660499"/>
              <a:ext cx="10447867" cy="1063903"/>
            </a:xfrm>
            <a:prstGeom prst="rect">
              <a:avLst/>
            </a:prstGeom>
          </p:spPr>
          <p:txBody>
            <a:bodyPr lIns="0" tIns="0" rIns="0" bIns="0" rtlCol="0" anchor="t">
              <a:spAutoFit/>
            </a:bodyPr>
            <a:lstStyle/>
            <a:p>
              <a:pPr marL="0" lvl="0" indent="0" algn="l">
                <a:lnSpc>
                  <a:spcPts val="2986"/>
                </a:lnSpc>
                <a:spcBef>
                  <a:spcPct val="0"/>
                </a:spcBef>
              </a:pPr>
              <a:r>
                <a:rPr lang="en-US" sz="3317" b="1" u="none" strike="noStrike" spc="-132">
                  <a:solidFill>
                    <a:srgbClr val="0B2556"/>
                  </a:solidFill>
                  <a:latin typeface="CMU Serif"/>
                  <a:ea typeface="CMU Serif"/>
                  <a:cs typeface="CMU Serif"/>
                  <a:sym typeface="CMU Serif"/>
                </a:rPr>
                <a:t>Iterate and refine policies based on feedback and lessons learned.</a:t>
              </a:r>
            </a:p>
          </p:txBody>
        </p:sp>
      </p:grpSp>
      <p:sp>
        <p:nvSpPr>
          <p:cNvPr id="8" name="TextBox 8"/>
          <p:cNvSpPr txBox="1"/>
          <p:nvPr/>
        </p:nvSpPr>
        <p:spPr>
          <a:xfrm>
            <a:off x="1820203" y="2202173"/>
            <a:ext cx="5477525" cy="3924299"/>
          </a:xfrm>
          <a:prstGeom prst="rect">
            <a:avLst/>
          </a:prstGeom>
        </p:spPr>
        <p:txBody>
          <a:bodyPr lIns="0" tIns="0" rIns="0" bIns="0" rtlCol="0" anchor="t">
            <a:spAutoFit/>
          </a:bodyPr>
          <a:lstStyle/>
          <a:p>
            <a:pPr marL="0" lvl="0" indent="0" algn="l">
              <a:lnSpc>
                <a:spcPts val="7649"/>
              </a:lnSpc>
              <a:spcBef>
                <a:spcPct val="0"/>
              </a:spcBef>
            </a:pPr>
            <a:r>
              <a:rPr lang="en-US" sz="8499" b="1" u="none" strike="noStrike" spc="-339">
                <a:solidFill>
                  <a:srgbClr val="0B2556"/>
                </a:solidFill>
                <a:latin typeface="CMU Serif"/>
                <a:ea typeface="CMU Serif"/>
                <a:cs typeface="CMU Serif"/>
                <a:sym typeface="CMU Serif"/>
              </a:rPr>
              <a:t>Best Practices for PaC in Data Mesh</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0389" y="6905802"/>
            <a:ext cx="8223711" cy="3086100"/>
            <a:chOff x="0" y="0"/>
            <a:chExt cx="2165916" cy="812800"/>
          </a:xfrm>
        </p:grpSpPr>
        <p:sp>
          <p:nvSpPr>
            <p:cNvPr id="3" name="Freeform 3"/>
            <p:cNvSpPr/>
            <p:nvPr/>
          </p:nvSpPr>
          <p:spPr>
            <a:xfrm>
              <a:off x="0" y="0"/>
              <a:ext cx="2165916" cy="812800"/>
            </a:xfrm>
            <a:custGeom>
              <a:avLst/>
              <a:gdLst/>
              <a:ahLst/>
              <a:cxnLst/>
              <a:rect l="l" t="t" r="r" b="b"/>
              <a:pathLst>
                <a:path w="2165916" h="812800">
                  <a:moveTo>
                    <a:pt x="0" y="0"/>
                  </a:moveTo>
                  <a:lnTo>
                    <a:pt x="2165916" y="0"/>
                  </a:lnTo>
                  <a:lnTo>
                    <a:pt x="2165916" y="812800"/>
                  </a:lnTo>
                  <a:lnTo>
                    <a:pt x="0" y="812800"/>
                  </a:lnTo>
                  <a:close/>
                </a:path>
              </a:pathLst>
            </a:custGeom>
            <a:solidFill>
              <a:srgbClr val="233DFF"/>
            </a:solidFill>
          </p:spPr>
          <p:txBody>
            <a:bodyPr/>
            <a:lstStyle/>
            <a:p>
              <a:endParaRPr lang="en-US"/>
            </a:p>
          </p:txBody>
        </p:sp>
        <p:sp>
          <p:nvSpPr>
            <p:cNvPr id="4" name="TextBox 4"/>
            <p:cNvSpPr txBox="1"/>
            <p:nvPr/>
          </p:nvSpPr>
          <p:spPr>
            <a:xfrm>
              <a:off x="0" y="-66675"/>
              <a:ext cx="2165916" cy="879475"/>
            </a:xfrm>
            <a:prstGeom prst="rect">
              <a:avLst/>
            </a:prstGeom>
          </p:spPr>
          <p:txBody>
            <a:bodyPr lIns="50800" tIns="50800" rIns="50800" bIns="50800" rtlCol="0" anchor="ctr"/>
            <a:lstStyle/>
            <a:p>
              <a:pPr algn="ctr">
                <a:lnSpc>
                  <a:spcPts val="3150"/>
                </a:lnSpc>
              </a:pPr>
              <a:endParaRPr/>
            </a:p>
          </p:txBody>
        </p:sp>
      </p:grpSp>
      <p:grpSp>
        <p:nvGrpSpPr>
          <p:cNvPr id="5" name="Group 5"/>
          <p:cNvGrpSpPr/>
          <p:nvPr/>
        </p:nvGrpSpPr>
        <p:grpSpPr>
          <a:xfrm>
            <a:off x="683705" y="1781416"/>
            <a:ext cx="9054334" cy="5125032"/>
            <a:chOff x="0" y="0"/>
            <a:chExt cx="12072446" cy="6833376"/>
          </a:xfrm>
        </p:grpSpPr>
        <p:sp>
          <p:nvSpPr>
            <p:cNvPr id="6" name="TextBox 6"/>
            <p:cNvSpPr txBox="1"/>
            <p:nvPr/>
          </p:nvSpPr>
          <p:spPr>
            <a:xfrm>
              <a:off x="0" y="57150"/>
              <a:ext cx="12072446" cy="5762882"/>
            </a:xfrm>
            <a:prstGeom prst="rect">
              <a:avLst/>
            </a:prstGeom>
          </p:spPr>
          <p:txBody>
            <a:bodyPr lIns="0" tIns="0" rIns="0" bIns="0" rtlCol="0" anchor="t">
              <a:spAutoFit/>
            </a:bodyPr>
            <a:lstStyle/>
            <a:p>
              <a:pPr marL="0" lvl="0" indent="0" algn="l">
                <a:lnSpc>
                  <a:spcPts val="6822"/>
                </a:lnSpc>
              </a:pPr>
              <a:r>
                <a:rPr lang="en-US" sz="6202" b="1">
                  <a:solidFill>
                    <a:srgbClr val="050A30"/>
                  </a:solidFill>
                  <a:latin typeface="CMU Serif"/>
                  <a:ea typeface="CMU Serif"/>
                  <a:cs typeface="CMU Serif"/>
                  <a:sym typeface="CMU Serif"/>
                </a:rPr>
                <a:t>Why not just use a data orchestration tool?</a:t>
              </a:r>
            </a:p>
            <a:p>
              <a:pPr marL="0" lvl="0" indent="0" algn="l">
                <a:lnSpc>
                  <a:spcPts val="6822"/>
                </a:lnSpc>
              </a:pPr>
              <a:endParaRPr lang="en-US" sz="6202" b="1">
                <a:solidFill>
                  <a:srgbClr val="050A30"/>
                </a:solidFill>
                <a:latin typeface="CMU Serif"/>
                <a:ea typeface="CMU Serif"/>
                <a:cs typeface="CMU Serif"/>
                <a:sym typeface="CMU Serif"/>
              </a:endParaRPr>
            </a:p>
            <a:p>
              <a:pPr marL="0" lvl="0" indent="0" algn="l">
                <a:lnSpc>
                  <a:spcPts val="6822"/>
                </a:lnSpc>
              </a:pPr>
              <a:r>
                <a:rPr lang="en-US" sz="6202" b="1">
                  <a:solidFill>
                    <a:srgbClr val="050A30"/>
                  </a:solidFill>
                  <a:latin typeface="CMU Serif"/>
                  <a:ea typeface="CMU Serif"/>
                  <a:cs typeface="CMU Serif"/>
                  <a:sym typeface="CMU Serif"/>
                </a:rPr>
                <a:t>Separation of Concerns and Policy Centralization</a:t>
              </a:r>
            </a:p>
          </p:txBody>
        </p:sp>
        <p:sp>
          <p:nvSpPr>
            <p:cNvPr id="7" name="TextBox 7"/>
            <p:cNvSpPr txBox="1"/>
            <p:nvPr/>
          </p:nvSpPr>
          <p:spPr>
            <a:xfrm>
              <a:off x="0" y="6220178"/>
              <a:ext cx="8794958" cy="613198"/>
            </a:xfrm>
            <a:prstGeom prst="rect">
              <a:avLst/>
            </a:prstGeom>
          </p:spPr>
          <p:txBody>
            <a:bodyPr lIns="0" tIns="0" rIns="0" bIns="0" rtlCol="0" anchor="t">
              <a:spAutoFit/>
            </a:bodyPr>
            <a:lstStyle/>
            <a:p>
              <a:pPr marL="0" lvl="0" indent="0" algn="l">
                <a:lnSpc>
                  <a:spcPts val="3920"/>
                </a:lnSpc>
              </a:pPr>
              <a:endParaRPr/>
            </a:p>
          </p:txBody>
        </p:sp>
      </p:grpSp>
      <p:sp>
        <p:nvSpPr>
          <p:cNvPr id="8" name="TextBox 8"/>
          <p:cNvSpPr txBox="1"/>
          <p:nvPr/>
        </p:nvSpPr>
        <p:spPr>
          <a:xfrm>
            <a:off x="10738419" y="6001574"/>
            <a:ext cx="7035231" cy="2595757"/>
          </a:xfrm>
          <a:prstGeom prst="rect">
            <a:avLst/>
          </a:prstGeom>
        </p:spPr>
        <p:txBody>
          <a:bodyPr lIns="0" tIns="0" rIns="0" bIns="0" rtlCol="0" anchor="t">
            <a:spAutoFit/>
          </a:bodyPr>
          <a:lstStyle/>
          <a:p>
            <a:pPr marL="530726" lvl="1" indent="-265363" algn="l">
              <a:lnSpc>
                <a:spcPts val="3441"/>
              </a:lnSpc>
              <a:buFont typeface="Arial"/>
              <a:buChar char="•"/>
            </a:pPr>
            <a:r>
              <a:rPr lang="en-US" sz="2458">
                <a:solidFill>
                  <a:srgbClr val="050A30"/>
                </a:solidFill>
                <a:latin typeface="HK Grotesk"/>
                <a:ea typeface="HK Grotesk"/>
                <a:cs typeface="HK Grotesk"/>
                <a:sym typeface="HK Grotesk"/>
              </a:rPr>
              <a:t>Decouples policy enforcement logic from pipeline implementation</a:t>
            </a:r>
          </a:p>
          <a:p>
            <a:pPr marL="530726" lvl="1" indent="-265363" algn="l">
              <a:lnSpc>
                <a:spcPts val="3441"/>
              </a:lnSpc>
              <a:buFont typeface="Arial"/>
              <a:buChar char="•"/>
            </a:pPr>
            <a:r>
              <a:rPr lang="en-US" sz="2458">
                <a:solidFill>
                  <a:srgbClr val="050A30"/>
                </a:solidFill>
                <a:latin typeface="HK Grotesk"/>
                <a:ea typeface="HK Grotesk"/>
                <a:cs typeface="HK Grotesk"/>
                <a:sym typeface="HK Grotesk"/>
              </a:rPr>
              <a:t>Policies become modular, reusable, and maintainable</a:t>
            </a:r>
          </a:p>
          <a:p>
            <a:pPr marL="530726" lvl="1" indent="-265363" algn="l">
              <a:lnSpc>
                <a:spcPts val="3441"/>
              </a:lnSpc>
              <a:buFont typeface="Arial"/>
              <a:buChar char="•"/>
            </a:pPr>
            <a:r>
              <a:rPr lang="en-US" sz="2458">
                <a:solidFill>
                  <a:srgbClr val="050A30"/>
                </a:solidFill>
                <a:latin typeface="HK Grotesk"/>
                <a:ea typeface="HK Grotesk"/>
                <a:cs typeface="HK Grotesk"/>
                <a:sym typeface="HK Grotesk"/>
              </a:rPr>
              <a:t>PaC enables centralized policy definition and management</a:t>
            </a:r>
          </a:p>
        </p:txBody>
      </p:sp>
      <p:grpSp>
        <p:nvGrpSpPr>
          <p:cNvPr id="9" name="Group 9"/>
          <p:cNvGrpSpPr/>
          <p:nvPr/>
        </p:nvGrpSpPr>
        <p:grpSpPr>
          <a:xfrm>
            <a:off x="11252769" y="2999560"/>
            <a:ext cx="6006531" cy="1721586"/>
            <a:chOff x="0" y="0"/>
            <a:chExt cx="8008708" cy="2295448"/>
          </a:xfrm>
        </p:grpSpPr>
        <p:sp>
          <p:nvSpPr>
            <p:cNvPr id="10" name="AutoShape 10"/>
            <p:cNvSpPr/>
            <p:nvPr/>
          </p:nvSpPr>
          <p:spPr>
            <a:xfrm rot="5400000">
              <a:off x="2863893" y="9684"/>
              <a:ext cx="2290606" cy="2280921"/>
            </a:xfrm>
            <a:prstGeom prst="rect">
              <a:avLst/>
            </a:prstGeom>
            <a:solidFill>
              <a:srgbClr val="12229D"/>
            </a:solidFill>
          </p:spPr>
          <p:txBody>
            <a:bodyPr/>
            <a:lstStyle/>
            <a:p>
              <a:endParaRPr lang="en-US"/>
            </a:p>
          </p:txBody>
        </p:sp>
        <p:grpSp>
          <p:nvGrpSpPr>
            <p:cNvPr id="11" name="Group 11"/>
            <p:cNvGrpSpPr>
              <a:grpSpLocks noChangeAspect="1"/>
            </p:cNvGrpSpPr>
            <p:nvPr/>
          </p:nvGrpSpPr>
          <p:grpSpPr>
            <a:xfrm rot="5400000">
              <a:off x="0" y="0"/>
              <a:ext cx="2290606" cy="2290606"/>
              <a:chOff x="0" y="0"/>
              <a:chExt cx="1708150" cy="1708150"/>
            </a:xfrm>
          </p:grpSpPr>
          <p:sp>
            <p:nvSpPr>
              <p:cNvPr id="12" name="Freeform 12"/>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2229D"/>
              </a:solidFill>
            </p:spPr>
            <p:txBody>
              <a:bodyPr/>
              <a:lstStyle/>
              <a:p>
                <a:endParaRPr lang="en-US"/>
              </a:p>
            </p:txBody>
          </p:sp>
        </p:grpSp>
        <p:sp>
          <p:nvSpPr>
            <p:cNvPr id="13" name="Freeform 13"/>
            <p:cNvSpPr/>
            <p:nvPr/>
          </p:nvSpPr>
          <p:spPr>
            <a:xfrm>
              <a:off x="5727787" y="9684"/>
              <a:ext cx="2280921" cy="2280921"/>
            </a:xfrm>
            <a:custGeom>
              <a:avLst/>
              <a:gdLst/>
              <a:ahLst/>
              <a:cxnLst/>
              <a:rect l="l" t="t" r="r" b="b"/>
              <a:pathLst>
                <a:path w="2280921" h="2280921">
                  <a:moveTo>
                    <a:pt x="0" y="0"/>
                  </a:moveTo>
                  <a:lnTo>
                    <a:pt x="2280921" y="0"/>
                  </a:lnTo>
                  <a:lnTo>
                    <a:pt x="2280921" y="2280922"/>
                  </a:lnTo>
                  <a:lnTo>
                    <a:pt x="0" y="22809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14" name="AutoShape 14"/>
          <p:cNvSpPr/>
          <p:nvPr/>
        </p:nvSpPr>
        <p:spPr>
          <a:xfrm>
            <a:off x="11252769" y="5787020"/>
            <a:ext cx="6006531" cy="0"/>
          </a:xfrm>
          <a:prstGeom prst="line">
            <a:avLst/>
          </a:prstGeom>
          <a:ln w="9525" cap="flat">
            <a:solidFill>
              <a:srgbClr val="233DFF"/>
            </a:solidFill>
            <a:prstDash val="solid"/>
            <a:headEnd type="none" w="sm" len="sm"/>
            <a:tailEnd type="none" w="sm" len="sm"/>
          </a:ln>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277276" y="3669533"/>
            <a:ext cx="8547566" cy="3205109"/>
          </a:xfrm>
          <a:prstGeom prst="rect">
            <a:avLst/>
          </a:prstGeom>
        </p:spPr>
        <p:txBody>
          <a:bodyPr lIns="0" tIns="0" rIns="0" bIns="0" rtlCol="0" anchor="t">
            <a:spAutoFit/>
          </a:bodyPr>
          <a:lstStyle/>
          <a:p>
            <a:pPr marL="0" lvl="0" indent="0" algn="l">
              <a:lnSpc>
                <a:spcPts val="8211"/>
              </a:lnSpc>
              <a:spcBef>
                <a:spcPct val="0"/>
              </a:spcBef>
            </a:pPr>
            <a:r>
              <a:rPr lang="en-US" sz="9123" b="1" u="none" strike="noStrike" spc="-364">
                <a:solidFill>
                  <a:srgbClr val="0B2556"/>
                </a:solidFill>
                <a:latin typeface="CMU Serif"/>
                <a:ea typeface="CMU Serif"/>
                <a:cs typeface="CMU Serif"/>
                <a:sym typeface="CMU Serif"/>
              </a:rPr>
              <a:t>Tools and Technologies for PaC</a:t>
            </a:r>
          </a:p>
        </p:txBody>
      </p:sp>
      <p:sp>
        <p:nvSpPr>
          <p:cNvPr id="3" name="Freeform 3"/>
          <p:cNvSpPr/>
          <p:nvPr/>
        </p:nvSpPr>
        <p:spPr>
          <a:xfrm rot="-10800000">
            <a:off x="14690626" y="1655917"/>
            <a:ext cx="1461230" cy="1461230"/>
          </a:xfrm>
          <a:custGeom>
            <a:avLst/>
            <a:gdLst/>
            <a:ahLst/>
            <a:cxnLst/>
            <a:rect l="l" t="t" r="r" b="b"/>
            <a:pathLst>
              <a:path w="1461230" h="1461230">
                <a:moveTo>
                  <a:pt x="0" y="0"/>
                </a:moveTo>
                <a:lnTo>
                  <a:pt x="1461230" y="0"/>
                </a:lnTo>
                <a:lnTo>
                  <a:pt x="1461230" y="1461230"/>
                </a:lnTo>
                <a:lnTo>
                  <a:pt x="0" y="14612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10800000">
            <a:off x="12580043" y="4772811"/>
            <a:ext cx="3865884" cy="1932942"/>
          </a:xfrm>
          <a:custGeom>
            <a:avLst/>
            <a:gdLst/>
            <a:ahLst/>
            <a:cxnLst/>
            <a:rect l="l" t="t" r="r" b="b"/>
            <a:pathLst>
              <a:path w="3865884" h="1932942">
                <a:moveTo>
                  <a:pt x="0" y="0"/>
                </a:moveTo>
                <a:lnTo>
                  <a:pt x="3865884" y="0"/>
                </a:lnTo>
                <a:lnTo>
                  <a:pt x="3865884" y="1932942"/>
                </a:lnTo>
                <a:lnTo>
                  <a:pt x="0" y="19329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10800000">
            <a:off x="12580043" y="6698141"/>
            <a:ext cx="3865884" cy="1932942"/>
          </a:xfrm>
          <a:custGeom>
            <a:avLst/>
            <a:gdLst/>
            <a:ahLst/>
            <a:cxnLst/>
            <a:rect l="l" t="t" r="r" b="b"/>
            <a:pathLst>
              <a:path w="3865884" h="1932942">
                <a:moveTo>
                  <a:pt x="0" y="0"/>
                </a:moveTo>
                <a:lnTo>
                  <a:pt x="3865884" y="0"/>
                </a:lnTo>
                <a:lnTo>
                  <a:pt x="3865884" y="1932942"/>
                </a:lnTo>
                <a:lnTo>
                  <a:pt x="0" y="19329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rot="-8515644">
            <a:off x="11807343" y="2642248"/>
            <a:ext cx="3865884" cy="1932942"/>
          </a:xfrm>
          <a:custGeom>
            <a:avLst/>
            <a:gdLst/>
            <a:ahLst/>
            <a:cxnLst/>
            <a:rect l="l" t="t" r="r" b="b"/>
            <a:pathLst>
              <a:path w="3865884" h="1932942">
                <a:moveTo>
                  <a:pt x="0" y="0"/>
                </a:moveTo>
                <a:lnTo>
                  <a:pt x="3865884" y="0"/>
                </a:lnTo>
                <a:lnTo>
                  <a:pt x="3865884" y="1932942"/>
                </a:lnTo>
                <a:lnTo>
                  <a:pt x="0" y="19329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AutoShape 7"/>
          <p:cNvSpPr/>
          <p:nvPr/>
        </p:nvSpPr>
        <p:spPr>
          <a:xfrm flipV="1">
            <a:off x="14588591" y="194006"/>
            <a:ext cx="156575" cy="9840256"/>
          </a:xfrm>
          <a:prstGeom prst="line">
            <a:avLst/>
          </a:prstGeom>
          <a:ln w="285750" cap="flat">
            <a:solidFill>
              <a:srgbClr val="245ECF"/>
            </a:solidFill>
            <a:prstDash val="solid"/>
            <a:headEnd type="none" w="sm" len="sm"/>
            <a:tailEnd type="none" w="sm" len="sm"/>
          </a:ln>
        </p:spPr>
        <p:txBody>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14690626" y="1655917"/>
            <a:ext cx="1461230" cy="1461230"/>
          </a:xfrm>
          <a:custGeom>
            <a:avLst/>
            <a:gdLst/>
            <a:ahLst/>
            <a:cxnLst/>
            <a:rect l="l" t="t" r="r" b="b"/>
            <a:pathLst>
              <a:path w="1461230" h="1461230">
                <a:moveTo>
                  <a:pt x="0" y="0"/>
                </a:moveTo>
                <a:lnTo>
                  <a:pt x="1461230" y="0"/>
                </a:lnTo>
                <a:lnTo>
                  <a:pt x="1461230" y="1461230"/>
                </a:lnTo>
                <a:lnTo>
                  <a:pt x="0" y="14612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2580043" y="4772811"/>
            <a:ext cx="3865884" cy="1932942"/>
          </a:xfrm>
          <a:custGeom>
            <a:avLst/>
            <a:gdLst/>
            <a:ahLst/>
            <a:cxnLst/>
            <a:rect l="l" t="t" r="r" b="b"/>
            <a:pathLst>
              <a:path w="3865884" h="1932942">
                <a:moveTo>
                  <a:pt x="0" y="0"/>
                </a:moveTo>
                <a:lnTo>
                  <a:pt x="3865884" y="0"/>
                </a:lnTo>
                <a:lnTo>
                  <a:pt x="3865884" y="1932942"/>
                </a:lnTo>
                <a:lnTo>
                  <a:pt x="0" y="19329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10800000">
            <a:off x="12580043" y="6698141"/>
            <a:ext cx="3865884" cy="1932942"/>
          </a:xfrm>
          <a:custGeom>
            <a:avLst/>
            <a:gdLst/>
            <a:ahLst/>
            <a:cxnLst/>
            <a:rect l="l" t="t" r="r" b="b"/>
            <a:pathLst>
              <a:path w="3865884" h="1932942">
                <a:moveTo>
                  <a:pt x="0" y="0"/>
                </a:moveTo>
                <a:lnTo>
                  <a:pt x="3865884" y="0"/>
                </a:lnTo>
                <a:lnTo>
                  <a:pt x="3865884" y="1932942"/>
                </a:lnTo>
                <a:lnTo>
                  <a:pt x="0" y="19329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8515644">
            <a:off x="11807343" y="2642248"/>
            <a:ext cx="3865884" cy="1932942"/>
          </a:xfrm>
          <a:custGeom>
            <a:avLst/>
            <a:gdLst/>
            <a:ahLst/>
            <a:cxnLst/>
            <a:rect l="l" t="t" r="r" b="b"/>
            <a:pathLst>
              <a:path w="3865884" h="1932942">
                <a:moveTo>
                  <a:pt x="0" y="0"/>
                </a:moveTo>
                <a:lnTo>
                  <a:pt x="3865884" y="0"/>
                </a:lnTo>
                <a:lnTo>
                  <a:pt x="3865884" y="1932942"/>
                </a:lnTo>
                <a:lnTo>
                  <a:pt x="0" y="19329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AutoShape 6"/>
          <p:cNvSpPr/>
          <p:nvPr/>
        </p:nvSpPr>
        <p:spPr>
          <a:xfrm flipV="1">
            <a:off x="14588591" y="209663"/>
            <a:ext cx="31315" cy="9855914"/>
          </a:xfrm>
          <a:prstGeom prst="line">
            <a:avLst/>
          </a:prstGeom>
          <a:ln w="285750" cap="flat">
            <a:solidFill>
              <a:srgbClr val="245ECF"/>
            </a:solidFill>
            <a:prstDash val="solid"/>
            <a:headEnd type="none" w="sm" len="sm"/>
            <a:tailEnd type="none" w="sm" len="sm"/>
          </a:ln>
        </p:spPr>
        <p:txBody>
          <a:bodyPr/>
          <a:lstStyle/>
          <a:p>
            <a:endParaRPr lang="en-US"/>
          </a:p>
        </p:txBody>
      </p:sp>
      <p:graphicFrame>
        <p:nvGraphicFramePr>
          <p:cNvPr id="7" name="Table 7"/>
          <p:cNvGraphicFramePr>
            <a:graphicFrameLocks noGrp="1"/>
          </p:cNvGraphicFramePr>
          <p:nvPr/>
        </p:nvGraphicFramePr>
        <p:xfrm>
          <a:off x="1028700" y="514350"/>
          <a:ext cx="11235597" cy="9572625"/>
        </p:xfrm>
        <a:graphic>
          <a:graphicData uri="http://schemas.openxmlformats.org/drawingml/2006/table">
            <a:tbl>
              <a:tblPr/>
              <a:tblGrid>
                <a:gridCol w="6703510">
                  <a:extLst>
                    <a:ext uri="{9D8B030D-6E8A-4147-A177-3AD203B41FA5}">
                      <a16:colId xmlns:a16="http://schemas.microsoft.com/office/drawing/2014/main" val="20000"/>
                    </a:ext>
                  </a:extLst>
                </a:gridCol>
                <a:gridCol w="4532087">
                  <a:extLst>
                    <a:ext uri="{9D8B030D-6E8A-4147-A177-3AD203B41FA5}">
                      <a16:colId xmlns:a16="http://schemas.microsoft.com/office/drawing/2014/main" val="20001"/>
                    </a:ext>
                  </a:extLst>
                </a:gridCol>
              </a:tblGrid>
              <a:tr h="2629842">
                <a:tc>
                  <a:txBody>
                    <a:bodyPr/>
                    <a:lstStyle/>
                    <a:p>
                      <a:pPr algn="ctr">
                        <a:lnSpc>
                          <a:spcPts val="4899"/>
                        </a:lnSpc>
                        <a:defRPr/>
                      </a:pPr>
                      <a:r>
                        <a:rPr lang="en-US" sz="3499">
                          <a:solidFill>
                            <a:srgbClr val="000000"/>
                          </a:solidFill>
                          <a:latin typeface="CMU Serif"/>
                          <a:ea typeface="CMU Serif"/>
                          <a:cs typeface="CMU Serif"/>
                          <a:sym typeface="CMU Serif"/>
                        </a:rPr>
                        <a:t>Policy Languages </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Aileron"/>
                          <a:ea typeface="Aileron"/>
                          <a:cs typeface="Aileron"/>
                          <a:sym typeface="Aileron"/>
                        </a:rPr>
                        <a:t>Rego, HCL (HashiCorp Configuration Language), YAML (YAML Ain't Markup Language), JSON (JavaScript Object Notation), Cedar Policy Language, WASM (WebAssembly), Custom DSLs (Domain-Specific Languages)</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extLst>
                  <a:ext uri="{0D108BD9-81ED-4DB2-BD59-A6C34878D82A}">
                    <a16:rowId xmlns:a16="http://schemas.microsoft.com/office/drawing/2014/main" val="10000"/>
                  </a:ext>
                </a:extLst>
              </a:tr>
              <a:tr h="1998680">
                <a:tc>
                  <a:txBody>
                    <a:bodyPr/>
                    <a:lstStyle/>
                    <a:p>
                      <a:pPr algn="ctr">
                        <a:lnSpc>
                          <a:spcPts val="4899"/>
                        </a:lnSpc>
                        <a:defRPr/>
                      </a:pPr>
                      <a:r>
                        <a:rPr lang="en-US" sz="3499">
                          <a:solidFill>
                            <a:srgbClr val="000000"/>
                          </a:solidFill>
                          <a:latin typeface="CMU Serif"/>
                          <a:ea typeface="CMU Serif"/>
                          <a:cs typeface="CMU Serif"/>
                          <a:sym typeface="CMU Serif"/>
                        </a:rPr>
                        <a:t>Policy Engines </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Aileron"/>
                          <a:ea typeface="Aileron"/>
                          <a:cs typeface="Aileron"/>
                          <a:sym typeface="Aileron"/>
                        </a:rPr>
                        <a:t>Open Policy Agent (OPA), HashiCorp Sentinel, Kyverno, Gatekeeper, jsPolicy, Styra Declarative Authorization Service (DAS), Cedar Policy Engine, Conftest, Checkov, Immuta</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extLst>
                  <a:ext uri="{0D108BD9-81ED-4DB2-BD59-A6C34878D82A}">
                    <a16:rowId xmlns:a16="http://schemas.microsoft.com/office/drawing/2014/main" val="10001"/>
                  </a:ext>
                </a:extLst>
              </a:tr>
              <a:tr h="2629842">
                <a:tc>
                  <a:txBody>
                    <a:bodyPr/>
                    <a:lstStyle/>
                    <a:p>
                      <a:pPr algn="ctr">
                        <a:lnSpc>
                          <a:spcPts val="4899"/>
                        </a:lnSpc>
                        <a:defRPr/>
                      </a:pPr>
                      <a:r>
                        <a:rPr lang="en-US" sz="3499">
                          <a:solidFill>
                            <a:srgbClr val="000000"/>
                          </a:solidFill>
                          <a:latin typeface="CMU Serif"/>
                          <a:ea typeface="CMU Serif"/>
                          <a:cs typeface="CMU Serif"/>
                          <a:sym typeface="CMU Serif"/>
                        </a:rPr>
                        <a:t>Infrastructure as Code (IaC)</a:t>
                      </a:r>
                      <a:endParaRPr lang="en-US" sz="1100"/>
                    </a:p>
                    <a:p>
                      <a:pPr algn="ctr">
                        <a:lnSpc>
                          <a:spcPts val="4899"/>
                        </a:lnSpc>
                      </a:pP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Aileron"/>
                          <a:ea typeface="Aileron"/>
                          <a:cs typeface="Aileron"/>
                          <a:sym typeface="Aileron"/>
                        </a:rPr>
                        <a:t>Terraform, Terratest, AWS CloudFormation, Azure Resource Manager (ARM) Templates, Google Cloud Deployment Manager, Pulumi, Ansible, Chef, Puppet, SaltStack, CloudFormation Modules, Kubernetes Helm</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extLst>
                  <a:ext uri="{0D108BD9-81ED-4DB2-BD59-A6C34878D82A}">
                    <a16:rowId xmlns:a16="http://schemas.microsoft.com/office/drawing/2014/main" val="10002"/>
                  </a:ext>
                </a:extLst>
              </a:tr>
              <a:tr h="2314261">
                <a:tc>
                  <a:txBody>
                    <a:bodyPr/>
                    <a:lstStyle/>
                    <a:p>
                      <a:pPr algn="ctr">
                        <a:lnSpc>
                          <a:spcPts val="4899"/>
                        </a:lnSpc>
                        <a:defRPr/>
                      </a:pPr>
                      <a:r>
                        <a:rPr lang="en-US" sz="3499">
                          <a:solidFill>
                            <a:srgbClr val="000000"/>
                          </a:solidFill>
                          <a:latin typeface="CMU Serif"/>
                          <a:ea typeface="CMU Serif"/>
                          <a:cs typeface="CMU Serif"/>
                          <a:sym typeface="CMU Serif"/>
                        </a:rPr>
                        <a:t>Data Quality </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Aileron"/>
                          <a:ea typeface="Aileron"/>
                          <a:cs typeface="Aileron"/>
                          <a:sym typeface="Aileron"/>
                        </a:rPr>
                        <a:t>Great Expectations, Talend Data Quality, Experian, SODA, Monte Carlo, Datafold</a:t>
                      </a:r>
                      <a:endParaRPr lang="en-US" sz="1100"/>
                    </a:p>
                    <a:p>
                      <a:pPr algn="ctr">
                        <a:lnSpc>
                          <a:spcPts val="2520"/>
                        </a:lnSpc>
                      </a:pPr>
                      <a:endParaRPr lang="en-US" sz="1100"/>
                    </a:p>
                    <a:p>
                      <a:pPr algn="ctr">
                        <a:lnSpc>
                          <a:spcPts val="2520"/>
                        </a:lnSpc>
                      </a:pP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562975" y="554151"/>
            <a:ext cx="9725025" cy="9178698"/>
            <a:chOff x="0" y="0"/>
            <a:chExt cx="3289700" cy="3104893"/>
          </a:xfrm>
        </p:grpSpPr>
        <p:sp>
          <p:nvSpPr>
            <p:cNvPr id="3" name="Freeform 3"/>
            <p:cNvSpPr/>
            <p:nvPr/>
          </p:nvSpPr>
          <p:spPr>
            <a:xfrm>
              <a:off x="0" y="0"/>
              <a:ext cx="3289700" cy="3104893"/>
            </a:xfrm>
            <a:custGeom>
              <a:avLst/>
              <a:gdLst/>
              <a:ahLst/>
              <a:cxnLst/>
              <a:rect l="l" t="t" r="r" b="b"/>
              <a:pathLst>
                <a:path w="3289700" h="3104893">
                  <a:moveTo>
                    <a:pt x="0" y="0"/>
                  </a:moveTo>
                  <a:lnTo>
                    <a:pt x="3289700" y="0"/>
                  </a:lnTo>
                  <a:lnTo>
                    <a:pt x="3289700" y="3104893"/>
                  </a:lnTo>
                  <a:lnTo>
                    <a:pt x="0" y="3104893"/>
                  </a:lnTo>
                  <a:close/>
                </a:path>
              </a:pathLst>
            </a:custGeom>
            <a:solidFill>
              <a:srgbClr val="003C90"/>
            </a:solidFill>
          </p:spPr>
          <p:txBody>
            <a:bodyPr/>
            <a:lstStyle/>
            <a:p>
              <a:endParaRPr lang="en-US"/>
            </a:p>
          </p:txBody>
        </p:sp>
      </p:grpSp>
      <p:sp>
        <p:nvSpPr>
          <p:cNvPr id="4" name="Freeform 4"/>
          <p:cNvSpPr/>
          <p:nvPr/>
        </p:nvSpPr>
        <p:spPr>
          <a:xfrm rot="-10800000">
            <a:off x="4895582" y="2538359"/>
            <a:ext cx="1147533" cy="1147533"/>
          </a:xfrm>
          <a:custGeom>
            <a:avLst/>
            <a:gdLst/>
            <a:ahLst/>
            <a:cxnLst/>
            <a:rect l="l" t="t" r="r" b="b"/>
            <a:pathLst>
              <a:path w="1147533" h="1147533">
                <a:moveTo>
                  <a:pt x="0" y="0"/>
                </a:moveTo>
                <a:lnTo>
                  <a:pt x="1147533" y="0"/>
                </a:lnTo>
                <a:lnTo>
                  <a:pt x="1147533" y="1147533"/>
                </a:lnTo>
                <a:lnTo>
                  <a:pt x="0" y="11475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rot="-10800000">
            <a:off x="3238099" y="4986118"/>
            <a:ext cx="3035956" cy="1517978"/>
          </a:xfrm>
          <a:custGeom>
            <a:avLst/>
            <a:gdLst/>
            <a:ahLst/>
            <a:cxnLst/>
            <a:rect l="l" t="t" r="r" b="b"/>
            <a:pathLst>
              <a:path w="3035956" h="1517978">
                <a:moveTo>
                  <a:pt x="0" y="0"/>
                </a:moveTo>
                <a:lnTo>
                  <a:pt x="3035956" y="0"/>
                </a:lnTo>
                <a:lnTo>
                  <a:pt x="3035956" y="1517978"/>
                </a:lnTo>
                <a:lnTo>
                  <a:pt x="0" y="15179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rot="-10800000">
            <a:off x="3238099" y="6498118"/>
            <a:ext cx="3035956" cy="1517978"/>
          </a:xfrm>
          <a:custGeom>
            <a:avLst/>
            <a:gdLst/>
            <a:ahLst/>
            <a:cxnLst/>
            <a:rect l="l" t="t" r="r" b="b"/>
            <a:pathLst>
              <a:path w="3035956" h="1517978">
                <a:moveTo>
                  <a:pt x="0" y="0"/>
                </a:moveTo>
                <a:lnTo>
                  <a:pt x="3035956" y="0"/>
                </a:lnTo>
                <a:lnTo>
                  <a:pt x="3035956" y="1517978"/>
                </a:lnTo>
                <a:lnTo>
                  <a:pt x="0" y="15179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8515644">
            <a:off x="2631281" y="3312944"/>
            <a:ext cx="3035956" cy="1517978"/>
          </a:xfrm>
          <a:custGeom>
            <a:avLst/>
            <a:gdLst/>
            <a:ahLst/>
            <a:cxnLst/>
            <a:rect l="l" t="t" r="r" b="b"/>
            <a:pathLst>
              <a:path w="3035956" h="1517978">
                <a:moveTo>
                  <a:pt x="0" y="0"/>
                </a:moveTo>
                <a:lnTo>
                  <a:pt x="3035957" y="0"/>
                </a:lnTo>
                <a:lnTo>
                  <a:pt x="3035957" y="1517978"/>
                </a:lnTo>
                <a:lnTo>
                  <a:pt x="0" y="15179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AutoShape 8"/>
          <p:cNvSpPr/>
          <p:nvPr/>
        </p:nvSpPr>
        <p:spPr>
          <a:xfrm flipV="1">
            <a:off x="4790859" y="554151"/>
            <a:ext cx="0" cy="9178698"/>
          </a:xfrm>
          <a:prstGeom prst="line">
            <a:avLst/>
          </a:prstGeom>
          <a:ln w="228600" cap="flat">
            <a:solidFill>
              <a:srgbClr val="245ECF"/>
            </a:solidFill>
            <a:prstDash val="solid"/>
            <a:headEnd type="none" w="sm" len="sm"/>
            <a:tailEnd type="none" w="sm" len="sm"/>
          </a:ln>
        </p:spPr>
        <p:txBody>
          <a:bodyPr/>
          <a:lstStyle/>
          <a:p>
            <a:endParaRPr lang="en-US"/>
          </a:p>
        </p:txBody>
      </p:sp>
      <p:sp>
        <p:nvSpPr>
          <p:cNvPr id="9" name="TextBox 9"/>
          <p:cNvSpPr txBox="1"/>
          <p:nvPr/>
        </p:nvSpPr>
        <p:spPr>
          <a:xfrm>
            <a:off x="10110630" y="4629150"/>
            <a:ext cx="6834345" cy="1028700"/>
          </a:xfrm>
          <a:prstGeom prst="rect">
            <a:avLst/>
          </a:prstGeom>
        </p:spPr>
        <p:txBody>
          <a:bodyPr lIns="0" tIns="0" rIns="0" bIns="0" rtlCol="0" anchor="t">
            <a:spAutoFit/>
          </a:bodyPr>
          <a:lstStyle/>
          <a:p>
            <a:pPr marL="0" lvl="0" indent="0" algn="ctr">
              <a:lnSpc>
                <a:spcPts val="8160"/>
              </a:lnSpc>
              <a:spcBef>
                <a:spcPct val="0"/>
              </a:spcBef>
            </a:pPr>
            <a:r>
              <a:rPr lang="en-US" sz="6800" spc="-272">
                <a:solidFill>
                  <a:srgbClr val="FFFFFF"/>
                </a:solidFill>
                <a:latin typeface="CMU Serif"/>
                <a:ea typeface="CMU Serif"/>
                <a:cs typeface="CMU Serif"/>
                <a:sym typeface="CMU Serif"/>
              </a:rPr>
              <a:t>Practical Use Cases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6891764" y="4322314"/>
            <a:ext cx="5450336" cy="5450336"/>
          </a:xfrm>
          <a:custGeom>
            <a:avLst/>
            <a:gdLst/>
            <a:ahLst/>
            <a:cxnLst/>
            <a:rect l="l" t="t" r="r" b="b"/>
            <a:pathLst>
              <a:path w="5450336" h="5450336">
                <a:moveTo>
                  <a:pt x="0" y="0"/>
                </a:moveTo>
                <a:lnTo>
                  <a:pt x="5450336" y="0"/>
                </a:lnTo>
                <a:lnTo>
                  <a:pt x="5450336" y="5450336"/>
                </a:lnTo>
                <a:lnTo>
                  <a:pt x="0" y="54503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2316589" y="4322314"/>
            <a:ext cx="5450336" cy="5450336"/>
          </a:xfrm>
          <a:custGeom>
            <a:avLst/>
            <a:gdLst/>
            <a:ahLst/>
            <a:cxnLst/>
            <a:rect l="l" t="t" r="r" b="b"/>
            <a:pathLst>
              <a:path w="5450336" h="5450336">
                <a:moveTo>
                  <a:pt x="0" y="0"/>
                </a:moveTo>
                <a:lnTo>
                  <a:pt x="5450335" y="0"/>
                </a:lnTo>
                <a:lnTo>
                  <a:pt x="5450335" y="5450336"/>
                </a:lnTo>
                <a:lnTo>
                  <a:pt x="0" y="54503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AutoShape 4"/>
          <p:cNvSpPr/>
          <p:nvPr/>
        </p:nvSpPr>
        <p:spPr>
          <a:xfrm>
            <a:off x="1383919" y="1389624"/>
            <a:ext cx="15875381" cy="0"/>
          </a:xfrm>
          <a:prstGeom prst="line">
            <a:avLst/>
          </a:prstGeom>
          <a:ln w="9525" cap="flat">
            <a:solidFill>
              <a:srgbClr val="245ECF"/>
            </a:solidFill>
            <a:prstDash val="solid"/>
            <a:headEnd type="none" w="sm" len="sm"/>
            <a:tailEnd type="none" w="sm" len="sm"/>
          </a:ln>
        </p:spPr>
        <p:txBody>
          <a:bodyPr/>
          <a:lstStyle/>
          <a:p>
            <a:endParaRPr lang="en-US"/>
          </a:p>
        </p:txBody>
      </p:sp>
      <p:sp>
        <p:nvSpPr>
          <p:cNvPr id="5" name="TextBox 5"/>
          <p:cNvSpPr txBox="1"/>
          <p:nvPr/>
        </p:nvSpPr>
        <p:spPr>
          <a:xfrm>
            <a:off x="1383919" y="1780972"/>
            <a:ext cx="4672277" cy="4857750"/>
          </a:xfrm>
          <a:prstGeom prst="rect">
            <a:avLst/>
          </a:prstGeom>
        </p:spPr>
        <p:txBody>
          <a:bodyPr lIns="0" tIns="0" rIns="0" bIns="0" rtlCol="0" anchor="t">
            <a:spAutoFit/>
          </a:bodyPr>
          <a:lstStyle/>
          <a:p>
            <a:pPr marL="0" lvl="0" indent="0" algn="l">
              <a:lnSpc>
                <a:spcPts val="7683"/>
              </a:lnSpc>
            </a:pPr>
            <a:r>
              <a:rPr lang="en-US" sz="6402" b="1" strike="noStrike" spc="-256">
                <a:solidFill>
                  <a:srgbClr val="0B2556"/>
                </a:solidFill>
                <a:latin typeface="CMU Serif"/>
                <a:ea typeface="CMU Serif"/>
                <a:cs typeface="CMU Serif"/>
                <a:sym typeface="CMU Serif"/>
              </a:rPr>
              <a:t>Use Case 1: Validating the Self Service Data Product Configuration</a:t>
            </a:r>
          </a:p>
        </p:txBody>
      </p:sp>
      <p:sp>
        <p:nvSpPr>
          <p:cNvPr id="6" name="TextBox 6"/>
          <p:cNvSpPr txBox="1"/>
          <p:nvPr/>
        </p:nvSpPr>
        <p:spPr>
          <a:xfrm>
            <a:off x="6985471" y="1943634"/>
            <a:ext cx="4672277" cy="1389824"/>
          </a:xfrm>
          <a:prstGeom prst="rect">
            <a:avLst/>
          </a:prstGeom>
        </p:spPr>
        <p:txBody>
          <a:bodyPr lIns="0" tIns="0" rIns="0" bIns="0" rtlCol="0" anchor="t">
            <a:spAutoFit/>
          </a:bodyPr>
          <a:lstStyle/>
          <a:p>
            <a:pPr marL="0" lvl="0" indent="0" algn="l">
              <a:lnSpc>
                <a:spcPts val="3720"/>
              </a:lnSpc>
              <a:spcBef>
                <a:spcPct val="0"/>
              </a:spcBef>
            </a:pPr>
            <a:r>
              <a:rPr lang="en-US" sz="2657" b="1" spc="-23">
                <a:solidFill>
                  <a:srgbClr val="0B2556"/>
                </a:solidFill>
                <a:latin typeface="Aileron Bold"/>
                <a:ea typeface="Aileron Bold"/>
                <a:cs typeface="Aileron Bold"/>
                <a:sym typeface="Aileron Bold"/>
              </a:rPr>
              <a:t>Objective</a:t>
            </a:r>
            <a:r>
              <a:rPr lang="en-US" sz="2657" spc="-23">
                <a:solidFill>
                  <a:srgbClr val="0B2556"/>
                </a:solidFill>
                <a:latin typeface="Aileron"/>
                <a:ea typeface="Aileron"/>
                <a:cs typeface="Aileron"/>
                <a:sym typeface="Aileron"/>
              </a:rPr>
              <a:t>: Data engineers can verify the validity of their Data Product configuration file.</a:t>
            </a:r>
          </a:p>
        </p:txBody>
      </p:sp>
      <p:sp>
        <p:nvSpPr>
          <p:cNvPr id="7" name="TextBox 7"/>
          <p:cNvSpPr txBox="1"/>
          <p:nvPr/>
        </p:nvSpPr>
        <p:spPr>
          <a:xfrm>
            <a:off x="12586519" y="1943634"/>
            <a:ext cx="4672277" cy="2323274"/>
          </a:xfrm>
          <a:prstGeom prst="rect">
            <a:avLst/>
          </a:prstGeom>
        </p:spPr>
        <p:txBody>
          <a:bodyPr lIns="0" tIns="0" rIns="0" bIns="0" rtlCol="0" anchor="t">
            <a:spAutoFit/>
          </a:bodyPr>
          <a:lstStyle/>
          <a:p>
            <a:pPr marL="0" lvl="0" indent="0" algn="l">
              <a:lnSpc>
                <a:spcPts val="3720"/>
              </a:lnSpc>
              <a:spcBef>
                <a:spcPct val="0"/>
              </a:spcBef>
            </a:pPr>
            <a:r>
              <a:rPr lang="en-US" sz="2657" b="1" spc="-23">
                <a:solidFill>
                  <a:srgbClr val="0B2556"/>
                </a:solidFill>
                <a:latin typeface="Aileron Bold"/>
                <a:ea typeface="Aileron Bold"/>
                <a:cs typeface="Aileron Bold"/>
                <a:sym typeface="Aileron Bold"/>
              </a:rPr>
              <a:t>Solution</a:t>
            </a:r>
            <a:r>
              <a:rPr lang="en-US" sz="2657" spc="-23">
                <a:solidFill>
                  <a:srgbClr val="0B2556"/>
                </a:solidFill>
                <a:latin typeface="Aileron"/>
                <a:ea typeface="Aileron"/>
                <a:cs typeface="Aileron"/>
                <a:sym typeface="Aileron"/>
              </a:rPr>
              <a:t>: Upon pull request, execute a CI/CD process, utilize OPA for configuration validation, and display the response.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sp>
        <p:nvSpPr>
          <p:cNvPr id="2" name="Freeform 2"/>
          <p:cNvSpPr/>
          <p:nvPr/>
        </p:nvSpPr>
        <p:spPr>
          <a:xfrm>
            <a:off x="-354747" y="1849940"/>
            <a:ext cx="1535569" cy="784536"/>
          </a:xfrm>
          <a:custGeom>
            <a:avLst/>
            <a:gdLst/>
            <a:ahLst/>
            <a:cxnLst/>
            <a:rect l="l" t="t" r="r" b="b"/>
            <a:pathLst>
              <a:path w="1535569" h="784536">
                <a:moveTo>
                  <a:pt x="0" y="0"/>
                </a:moveTo>
                <a:lnTo>
                  <a:pt x="1535569" y="0"/>
                </a:lnTo>
                <a:lnTo>
                  <a:pt x="1535569" y="784536"/>
                </a:lnTo>
                <a:lnTo>
                  <a:pt x="0" y="7845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13038" y="2173275"/>
            <a:ext cx="1805412" cy="922402"/>
          </a:xfrm>
          <a:custGeom>
            <a:avLst/>
            <a:gdLst/>
            <a:ahLst/>
            <a:cxnLst/>
            <a:rect l="l" t="t" r="r" b="b"/>
            <a:pathLst>
              <a:path w="1805412" h="922402">
                <a:moveTo>
                  <a:pt x="0" y="0"/>
                </a:moveTo>
                <a:lnTo>
                  <a:pt x="1805412" y="0"/>
                </a:lnTo>
                <a:lnTo>
                  <a:pt x="1805412" y="922402"/>
                </a:lnTo>
                <a:lnTo>
                  <a:pt x="0" y="9224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5172974" y="462464"/>
            <a:ext cx="1535569" cy="784536"/>
          </a:xfrm>
          <a:custGeom>
            <a:avLst/>
            <a:gdLst/>
            <a:ahLst/>
            <a:cxnLst/>
            <a:rect l="l" t="t" r="r" b="b"/>
            <a:pathLst>
              <a:path w="1535569" h="784536">
                <a:moveTo>
                  <a:pt x="0" y="0"/>
                </a:moveTo>
                <a:lnTo>
                  <a:pt x="1535569" y="0"/>
                </a:lnTo>
                <a:lnTo>
                  <a:pt x="1535569" y="784536"/>
                </a:lnTo>
                <a:lnTo>
                  <a:pt x="0" y="7845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5940758" y="785799"/>
            <a:ext cx="1805412" cy="922402"/>
          </a:xfrm>
          <a:custGeom>
            <a:avLst/>
            <a:gdLst/>
            <a:ahLst/>
            <a:cxnLst/>
            <a:rect l="l" t="t" r="r" b="b"/>
            <a:pathLst>
              <a:path w="1805412" h="922402">
                <a:moveTo>
                  <a:pt x="0" y="0"/>
                </a:moveTo>
                <a:lnTo>
                  <a:pt x="1805413" y="0"/>
                </a:lnTo>
                <a:lnTo>
                  <a:pt x="1805413" y="922402"/>
                </a:lnTo>
                <a:lnTo>
                  <a:pt x="0" y="9224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flipH="1">
            <a:off x="10700695" y="462464"/>
            <a:ext cx="1535569" cy="784536"/>
          </a:xfrm>
          <a:custGeom>
            <a:avLst/>
            <a:gdLst/>
            <a:ahLst/>
            <a:cxnLst/>
            <a:rect l="l" t="t" r="r" b="b"/>
            <a:pathLst>
              <a:path w="1535569" h="784536">
                <a:moveTo>
                  <a:pt x="1535569" y="0"/>
                </a:moveTo>
                <a:lnTo>
                  <a:pt x="0" y="0"/>
                </a:lnTo>
                <a:lnTo>
                  <a:pt x="0" y="784536"/>
                </a:lnTo>
                <a:lnTo>
                  <a:pt x="1535569" y="784536"/>
                </a:lnTo>
                <a:lnTo>
                  <a:pt x="1535569"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flipH="1">
            <a:off x="11468479" y="785799"/>
            <a:ext cx="1805412" cy="922402"/>
          </a:xfrm>
          <a:custGeom>
            <a:avLst/>
            <a:gdLst/>
            <a:ahLst/>
            <a:cxnLst/>
            <a:rect l="l" t="t" r="r" b="b"/>
            <a:pathLst>
              <a:path w="1805412" h="922402">
                <a:moveTo>
                  <a:pt x="1805412" y="0"/>
                </a:moveTo>
                <a:lnTo>
                  <a:pt x="0" y="0"/>
                </a:lnTo>
                <a:lnTo>
                  <a:pt x="0" y="922402"/>
                </a:lnTo>
                <a:lnTo>
                  <a:pt x="1805412" y="922402"/>
                </a:lnTo>
                <a:lnTo>
                  <a:pt x="1805412"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flipH="1">
            <a:off x="16228415" y="1849940"/>
            <a:ext cx="1535569" cy="784536"/>
          </a:xfrm>
          <a:custGeom>
            <a:avLst/>
            <a:gdLst/>
            <a:ahLst/>
            <a:cxnLst/>
            <a:rect l="l" t="t" r="r" b="b"/>
            <a:pathLst>
              <a:path w="1535569" h="784536">
                <a:moveTo>
                  <a:pt x="1535569" y="0"/>
                </a:moveTo>
                <a:lnTo>
                  <a:pt x="0" y="0"/>
                </a:lnTo>
                <a:lnTo>
                  <a:pt x="0" y="784536"/>
                </a:lnTo>
                <a:lnTo>
                  <a:pt x="1535569" y="784536"/>
                </a:lnTo>
                <a:lnTo>
                  <a:pt x="1535569"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flipH="1">
            <a:off x="16996200" y="2173275"/>
            <a:ext cx="1805412" cy="922402"/>
          </a:xfrm>
          <a:custGeom>
            <a:avLst/>
            <a:gdLst/>
            <a:ahLst/>
            <a:cxnLst/>
            <a:rect l="l" t="t" r="r" b="b"/>
            <a:pathLst>
              <a:path w="1805412" h="922402">
                <a:moveTo>
                  <a:pt x="1805412" y="0"/>
                </a:moveTo>
                <a:lnTo>
                  <a:pt x="0" y="0"/>
                </a:lnTo>
                <a:lnTo>
                  <a:pt x="0" y="922402"/>
                </a:lnTo>
                <a:lnTo>
                  <a:pt x="1805412" y="922402"/>
                </a:lnTo>
                <a:lnTo>
                  <a:pt x="1805412"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flipH="1">
            <a:off x="8441721" y="685949"/>
            <a:ext cx="1563422" cy="798767"/>
          </a:xfrm>
          <a:custGeom>
            <a:avLst/>
            <a:gdLst/>
            <a:ahLst/>
            <a:cxnLst/>
            <a:rect l="l" t="t" r="r" b="b"/>
            <a:pathLst>
              <a:path w="1563422" h="798767">
                <a:moveTo>
                  <a:pt x="1563423" y="0"/>
                </a:moveTo>
                <a:lnTo>
                  <a:pt x="0" y="0"/>
                </a:lnTo>
                <a:lnTo>
                  <a:pt x="0" y="798767"/>
                </a:lnTo>
                <a:lnTo>
                  <a:pt x="1563423" y="798767"/>
                </a:lnTo>
                <a:lnTo>
                  <a:pt x="156342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Freeform 11"/>
          <p:cNvSpPr/>
          <p:nvPr/>
        </p:nvSpPr>
        <p:spPr>
          <a:xfrm>
            <a:off x="906986" y="8286152"/>
            <a:ext cx="674609" cy="1686523"/>
          </a:xfrm>
          <a:custGeom>
            <a:avLst/>
            <a:gdLst/>
            <a:ahLst/>
            <a:cxnLst/>
            <a:rect l="l" t="t" r="r" b="b"/>
            <a:pathLst>
              <a:path w="674609" h="1686523">
                <a:moveTo>
                  <a:pt x="0" y="0"/>
                </a:moveTo>
                <a:lnTo>
                  <a:pt x="674610" y="0"/>
                </a:lnTo>
                <a:lnTo>
                  <a:pt x="674610" y="1686523"/>
                </a:lnTo>
                <a:lnTo>
                  <a:pt x="0" y="16865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Freeform 12"/>
          <p:cNvSpPr/>
          <p:nvPr/>
        </p:nvSpPr>
        <p:spPr>
          <a:xfrm>
            <a:off x="95265" y="7998636"/>
            <a:ext cx="674609" cy="1686523"/>
          </a:xfrm>
          <a:custGeom>
            <a:avLst/>
            <a:gdLst/>
            <a:ahLst/>
            <a:cxnLst/>
            <a:rect l="l" t="t" r="r" b="b"/>
            <a:pathLst>
              <a:path w="674609" h="1686523">
                <a:moveTo>
                  <a:pt x="0" y="0"/>
                </a:moveTo>
                <a:lnTo>
                  <a:pt x="674609" y="0"/>
                </a:lnTo>
                <a:lnTo>
                  <a:pt x="674609" y="1686523"/>
                </a:lnTo>
                <a:lnTo>
                  <a:pt x="0" y="16865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1718707" y="7679658"/>
            <a:ext cx="844386" cy="2110965"/>
          </a:xfrm>
          <a:custGeom>
            <a:avLst/>
            <a:gdLst/>
            <a:ahLst/>
            <a:cxnLst/>
            <a:rect l="l" t="t" r="r" b="b"/>
            <a:pathLst>
              <a:path w="844386" h="2110965">
                <a:moveTo>
                  <a:pt x="0" y="0"/>
                </a:moveTo>
                <a:lnTo>
                  <a:pt x="844386" y="0"/>
                </a:lnTo>
                <a:lnTo>
                  <a:pt x="844386" y="2110965"/>
                </a:lnTo>
                <a:lnTo>
                  <a:pt x="0" y="21109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4" name="Freeform 14"/>
          <p:cNvSpPr/>
          <p:nvPr/>
        </p:nvSpPr>
        <p:spPr>
          <a:xfrm>
            <a:off x="6116867" y="8286152"/>
            <a:ext cx="674609" cy="1686523"/>
          </a:xfrm>
          <a:custGeom>
            <a:avLst/>
            <a:gdLst/>
            <a:ahLst/>
            <a:cxnLst/>
            <a:rect l="l" t="t" r="r" b="b"/>
            <a:pathLst>
              <a:path w="674609" h="1686523">
                <a:moveTo>
                  <a:pt x="0" y="0"/>
                </a:moveTo>
                <a:lnTo>
                  <a:pt x="674609" y="0"/>
                </a:lnTo>
                <a:lnTo>
                  <a:pt x="674609" y="1686523"/>
                </a:lnTo>
                <a:lnTo>
                  <a:pt x="0" y="16865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5" name="Freeform 15"/>
          <p:cNvSpPr/>
          <p:nvPr/>
        </p:nvSpPr>
        <p:spPr>
          <a:xfrm>
            <a:off x="5305146" y="7998636"/>
            <a:ext cx="674609" cy="1686523"/>
          </a:xfrm>
          <a:custGeom>
            <a:avLst/>
            <a:gdLst/>
            <a:ahLst/>
            <a:cxnLst/>
            <a:rect l="l" t="t" r="r" b="b"/>
            <a:pathLst>
              <a:path w="674609" h="1686523">
                <a:moveTo>
                  <a:pt x="0" y="0"/>
                </a:moveTo>
                <a:lnTo>
                  <a:pt x="674609" y="0"/>
                </a:lnTo>
                <a:lnTo>
                  <a:pt x="674609" y="1686523"/>
                </a:lnTo>
                <a:lnTo>
                  <a:pt x="0" y="16865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Freeform 16"/>
          <p:cNvSpPr/>
          <p:nvPr/>
        </p:nvSpPr>
        <p:spPr>
          <a:xfrm>
            <a:off x="6928588" y="7679658"/>
            <a:ext cx="844386" cy="2110965"/>
          </a:xfrm>
          <a:custGeom>
            <a:avLst/>
            <a:gdLst/>
            <a:ahLst/>
            <a:cxnLst/>
            <a:rect l="l" t="t" r="r" b="b"/>
            <a:pathLst>
              <a:path w="844386" h="2110965">
                <a:moveTo>
                  <a:pt x="0" y="0"/>
                </a:moveTo>
                <a:lnTo>
                  <a:pt x="844386" y="0"/>
                </a:lnTo>
                <a:lnTo>
                  <a:pt x="844386" y="2110965"/>
                </a:lnTo>
                <a:lnTo>
                  <a:pt x="0" y="21109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Freeform 17"/>
          <p:cNvSpPr/>
          <p:nvPr/>
        </p:nvSpPr>
        <p:spPr>
          <a:xfrm>
            <a:off x="3511926" y="8286152"/>
            <a:ext cx="674609" cy="1686523"/>
          </a:xfrm>
          <a:custGeom>
            <a:avLst/>
            <a:gdLst/>
            <a:ahLst/>
            <a:cxnLst/>
            <a:rect l="l" t="t" r="r" b="b"/>
            <a:pathLst>
              <a:path w="674609" h="1686523">
                <a:moveTo>
                  <a:pt x="0" y="0"/>
                </a:moveTo>
                <a:lnTo>
                  <a:pt x="674610" y="0"/>
                </a:lnTo>
                <a:lnTo>
                  <a:pt x="674610" y="1686523"/>
                </a:lnTo>
                <a:lnTo>
                  <a:pt x="0" y="16865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8" name="Freeform 18"/>
          <p:cNvSpPr/>
          <p:nvPr/>
        </p:nvSpPr>
        <p:spPr>
          <a:xfrm>
            <a:off x="2700205" y="7998636"/>
            <a:ext cx="674609" cy="1686523"/>
          </a:xfrm>
          <a:custGeom>
            <a:avLst/>
            <a:gdLst/>
            <a:ahLst/>
            <a:cxnLst/>
            <a:rect l="l" t="t" r="r" b="b"/>
            <a:pathLst>
              <a:path w="674609" h="1686523">
                <a:moveTo>
                  <a:pt x="0" y="0"/>
                </a:moveTo>
                <a:lnTo>
                  <a:pt x="674610" y="0"/>
                </a:lnTo>
                <a:lnTo>
                  <a:pt x="674610" y="1686523"/>
                </a:lnTo>
                <a:lnTo>
                  <a:pt x="0" y="16865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9" name="Freeform 19"/>
          <p:cNvSpPr/>
          <p:nvPr/>
        </p:nvSpPr>
        <p:spPr>
          <a:xfrm>
            <a:off x="4323648" y="7679658"/>
            <a:ext cx="844386" cy="2110965"/>
          </a:xfrm>
          <a:custGeom>
            <a:avLst/>
            <a:gdLst/>
            <a:ahLst/>
            <a:cxnLst/>
            <a:rect l="l" t="t" r="r" b="b"/>
            <a:pathLst>
              <a:path w="844386" h="2110965">
                <a:moveTo>
                  <a:pt x="0" y="0"/>
                </a:moveTo>
                <a:lnTo>
                  <a:pt x="844386" y="0"/>
                </a:lnTo>
                <a:lnTo>
                  <a:pt x="844386" y="2110965"/>
                </a:lnTo>
                <a:lnTo>
                  <a:pt x="0" y="21109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0" name="Freeform 20"/>
          <p:cNvSpPr/>
          <p:nvPr/>
        </p:nvSpPr>
        <p:spPr>
          <a:xfrm>
            <a:off x="11326747" y="8286152"/>
            <a:ext cx="674609" cy="1686523"/>
          </a:xfrm>
          <a:custGeom>
            <a:avLst/>
            <a:gdLst/>
            <a:ahLst/>
            <a:cxnLst/>
            <a:rect l="l" t="t" r="r" b="b"/>
            <a:pathLst>
              <a:path w="674609" h="1686523">
                <a:moveTo>
                  <a:pt x="0" y="0"/>
                </a:moveTo>
                <a:lnTo>
                  <a:pt x="674610" y="0"/>
                </a:lnTo>
                <a:lnTo>
                  <a:pt x="674610" y="1686523"/>
                </a:lnTo>
                <a:lnTo>
                  <a:pt x="0" y="16865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Freeform 21"/>
          <p:cNvSpPr/>
          <p:nvPr/>
        </p:nvSpPr>
        <p:spPr>
          <a:xfrm>
            <a:off x="10515026" y="7998636"/>
            <a:ext cx="674609" cy="1686523"/>
          </a:xfrm>
          <a:custGeom>
            <a:avLst/>
            <a:gdLst/>
            <a:ahLst/>
            <a:cxnLst/>
            <a:rect l="l" t="t" r="r" b="b"/>
            <a:pathLst>
              <a:path w="674609" h="1686523">
                <a:moveTo>
                  <a:pt x="0" y="0"/>
                </a:moveTo>
                <a:lnTo>
                  <a:pt x="674609" y="0"/>
                </a:lnTo>
                <a:lnTo>
                  <a:pt x="674609" y="1686523"/>
                </a:lnTo>
                <a:lnTo>
                  <a:pt x="0" y="16865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2" name="Freeform 22"/>
          <p:cNvSpPr/>
          <p:nvPr/>
        </p:nvSpPr>
        <p:spPr>
          <a:xfrm>
            <a:off x="12138469" y="7679658"/>
            <a:ext cx="844386" cy="2110965"/>
          </a:xfrm>
          <a:custGeom>
            <a:avLst/>
            <a:gdLst/>
            <a:ahLst/>
            <a:cxnLst/>
            <a:rect l="l" t="t" r="r" b="b"/>
            <a:pathLst>
              <a:path w="844386" h="2110965">
                <a:moveTo>
                  <a:pt x="0" y="0"/>
                </a:moveTo>
                <a:lnTo>
                  <a:pt x="844385" y="0"/>
                </a:lnTo>
                <a:lnTo>
                  <a:pt x="844385" y="2110965"/>
                </a:lnTo>
                <a:lnTo>
                  <a:pt x="0" y="21109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3" name="Freeform 23"/>
          <p:cNvSpPr/>
          <p:nvPr/>
        </p:nvSpPr>
        <p:spPr>
          <a:xfrm>
            <a:off x="8721807" y="8286152"/>
            <a:ext cx="674609" cy="1686523"/>
          </a:xfrm>
          <a:custGeom>
            <a:avLst/>
            <a:gdLst/>
            <a:ahLst/>
            <a:cxnLst/>
            <a:rect l="l" t="t" r="r" b="b"/>
            <a:pathLst>
              <a:path w="674609" h="1686523">
                <a:moveTo>
                  <a:pt x="0" y="0"/>
                </a:moveTo>
                <a:lnTo>
                  <a:pt x="674609" y="0"/>
                </a:lnTo>
                <a:lnTo>
                  <a:pt x="674609" y="1686523"/>
                </a:lnTo>
                <a:lnTo>
                  <a:pt x="0" y="16865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4" name="Freeform 24"/>
          <p:cNvSpPr/>
          <p:nvPr/>
        </p:nvSpPr>
        <p:spPr>
          <a:xfrm>
            <a:off x="7910086" y="7998636"/>
            <a:ext cx="674609" cy="1686523"/>
          </a:xfrm>
          <a:custGeom>
            <a:avLst/>
            <a:gdLst/>
            <a:ahLst/>
            <a:cxnLst/>
            <a:rect l="l" t="t" r="r" b="b"/>
            <a:pathLst>
              <a:path w="674609" h="1686523">
                <a:moveTo>
                  <a:pt x="0" y="0"/>
                </a:moveTo>
                <a:lnTo>
                  <a:pt x="674609" y="0"/>
                </a:lnTo>
                <a:lnTo>
                  <a:pt x="674609" y="1686523"/>
                </a:lnTo>
                <a:lnTo>
                  <a:pt x="0" y="16865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5" name="Freeform 25"/>
          <p:cNvSpPr/>
          <p:nvPr/>
        </p:nvSpPr>
        <p:spPr>
          <a:xfrm>
            <a:off x="9533528" y="7679658"/>
            <a:ext cx="844386" cy="2110965"/>
          </a:xfrm>
          <a:custGeom>
            <a:avLst/>
            <a:gdLst/>
            <a:ahLst/>
            <a:cxnLst/>
            <a:rect l="l" t="t" r="r" b="b"/>
            <a:pathLst>
              <a:path w="844386" h="2110965">
                <a:moveTo>
                  <a:pt x="0" y="0"/>
                </a:moveTo>
                <a:lnTo>
                  <a:pt x="844386" y="0"/>
                </a:lnTo>
                <a:lnTo>
                  <a:pt x="844386" y="2110965"/>
                </a:lnTo>
                <a:lnTo>
                  <a:pt x="0" y="21109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6" name="Freeform 26"/>
          <p:cNvSpPr/>
          <p:nvPr/>
        </p:nvSpPr>
        <p:spPr>
          <a:xfrm>
            <a:off x="16536628" y="8301882"/>
            <a:ext cx="674609" cy="1686523"/>
          </a:xfrm>
          <a:custGeom>
            <a:avLst/>
            <a:gdLst/>
            <a:ahLst/>
            <a:cxnLst/>
            <a:rect l="l" t="t" r="r" b="b"/>
            <a:pathLst>
              <a:path w="674609" h="1686523">
                <a:moveTo>
                  <a:pt x="0" y="0"/>
                </a:moveTo>
                <a:lnTo>
                  <a:pt x="674609" y="0"/>
                </a:lnTo>
                <a:lnTo>
                  <a:pt x="674609" y="1686524"/>
                </a:lnTo>
                <a:lnTo>
                  <a:pt x="0" y="16865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7" name="Freeform 27"/>
          <p:cNvSpPr/>
          <p:nvPr/>
        </p:nvSpPr>
        <p:spPr>
          <a:xfrm>
            <a:off x="15724907" y="8014367"/>
            <a:ext cx="674609" cy="1686523"/>
          </a:xfrm>
          <a:custGeom>
            <a:avLst/>
            <a:gdLst/>
            <a:ahLst/>
            <a:cxnLst/>
            <a:rect l="l" t="t" r="r" b="b"/>
            <a:pathLst>
              <a:path w="674609" h="1686523">
                <a:moveTo>
                  <a:pt x="0" y="0"/>
                </a:moveTo>
                <a:lnTo>
                  <a:pt x="674609" y="0"/>
                </a:lnTo>
                <a:lnTo>
                  <a:pt x="674609" y="1686523"/>
                </a:lnTo>
                <a:lnTo>
                  <a:pt x="0" y="16865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8" name="Freeform 28"/>
          <p:cNvSpPr/>
          <p:nvPr/>
        </p:nvSpPr>
        <p:spPr>
          <a:xfrm>
            <a:off x="17348349" y="7695389"/>
            <a:ext cx="844386" cy="2110965"/>
          </a:xfrm>
          <a:custGeom>
            <a:avLst/>
            <a:gdLst/>
            <a:ahLst/>
            <a:cxnLst/>
            <a:rect l="l" t="t" r="r" b="b"/>
            <a:pathLst>
              <a:path w="844386" h="2110965">
                <a:moveTo>
                  <a:pt x="0" y="0"/>
                </a:moveTo>
                <a:lnTo>
                  <a:pt x="844386" y="0"/>
                </a:lnTo>
                <a:lnTo>
                  <a:pt x="844386" y="2110965"/>
                </a:lnTo>
                <a:lnTo>
                  <a:pt x="0" y="21109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9" name="Freeform 29"/>
          <p:cNvSpPr/>
          <p:nvPr/>
        </p:nvSpPr>
        <p:spPr>
          <a:xfrm>
            <a:off x="13931688" y="8301882"/>
            <a:ext cx="674609" cy="1686523"/>
          </a:xfrm>
          <a:custGeom>
            <a:avLst/>
            <a:gdLst/>
            <a:ahLst/>
            <a:cxnLst/>
            <a:rect l="l" t="t" r="r" b="b"/>
            <a:pathLst>
              <a:path w="674609" h="1686523">
                <a:moveTo>
                  <a:pt x="0" y="0"/>
                </a:moveTo>
                <a:lnTo>
                  <a:pt x="674609" y="0"/>
                </a:lnTo>
                <a:lnTo>
                  <a:pt x="674609" y="1686524"/>
                </a:lnTo>
                <a:lnTo>
                  <a:pt x="0" y="16865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0" name="Freeform 30"/>
          <p:cNvSpPr/>
          <p:nvPr/>
        </p:nvSpPr>
        <p:spPr>
          <a:xfrm>
            <a:off x="13119966" y="8014367"/>
            <a:ext cx="674609" cy="1686523"/>
          </a:xfrm>
          <a:custGeom>
            <a:avLst/>
            <a:gdLst/>
            <a:ahLst/>
            <a:cxnLst/>
            <a:rect l="l" t="t" r="r" b="b"/>
            <a:pathLst>
              <a:path w="674609" h="1686523">
                <a:moveTo>
                  <a:pt x="0" y="0"/>
                </a:moveTo>
                <a:lnTo>
                  <a:pt x="674610" y="0"/>
                </a:lnTo>
                <a:lnTo>
                  <a:pt x="674610" y="1686523"/>
                </a:lnTo>
                <a:lnTo>
                  <a:pt x="0" y="16865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1" name="Freeform 31"/>
          <p:cNvSpPr/>
          <p:nvPr/>
        </p:nvSpPr>
        <p:spPr>
          <a:xfrm>
            <a:off x="14743409" y="7695389"/>
            <a:ext cx="844386" cy="2110965"/>
          </a:xfrm>
          <a:custGeom>
            <a:avLst/>
            <a:gdLst/>
            <a:ahLst/>
            <a:cxnLst/>
            <a:rect l="l" t="t" r="r" b="b"/>
            <a:pathLst>
              <a:path w="844386" h="2110965">
                <a:moveTo>
                  <a:pt x="0" y="0"/>
                </a:moveTo>
                <a:lnTo>
                  <a:pt x="844386" y="0"/>
                </a:lnTo>
                <a:lnTo>
                  <a:pt x="844386" y="2110965"/>
                </a:lnTo>
                <a:lnTo>
                  <a:pt x="0" y="21109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2" name="Freeform 32"/>
          <p:cNvSpPr/>
          <p:nvPr/>
        </p:nvSpPr>
        <p:spPr>
          <a:xfrm>
            <a:off x="1973822" y="9114069"/>
            <a:ext cx="1049240" cy="1172931"/>
          </a:xfrm>
          <a:custGeom>
            <a:avLst/>
            <a:gdLst/>
            <a:ahLst/>
            <a:cxnLst/>
            <a:rect l="l" t="t" r="r" b="b"/>
            <a:pathLst>
              <a:path w="1049240" h="1172931">
                <a:moveTo>
                  <a:pt x="0" y="0"/>
                </a:moveTo>
                <a:lnTo>
                  <a:pt x="1049240" y="0"/>
                </a:lnTo>
                <a:lnTo>
                  <a:pt x="1049240" y="1172931"/>
                </a:lnTo>
                <a:lnTo>
                  <a:pt x="0" y="11729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3" name="Freeform 33"/>
          <p:cNvSpPr/>
          <p:nvPr/>
        </p:nvSpPr>
        <p:spPr>
          <a:xfrm>
            <a:off x="2996215" y="9114069"/>
            <a:ext cx="1049240" cy="1172931"/>
          </a:xfrm>
          <a:custGeom>
            <a:avLst/>
            <a:gdLst/>
            <a:ahLst/>
            <a:cxnLst/>
            <a:rect l="l" t="t" r="r" b="b"/>
            <a:pathLst>
              <a:path w="1049240" h="1172931">
                <a:moveTo>
                  <a:pt x="0" y="0"/>
                </a:moveTo>
                <a:lnTo>
                  <a:pt x="1049240" y="0"/>
                </a:lnTo>
                <a:lnTo>
                  <a:pt x="1049240" y="1172931"/>
                </a:lnTo>
                <a:lnTo>
                  <a:pt x="0" y="11729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4" name="Freeform 34"/>
          <p:cNvSpPr/>
          <p:nvPr/>
        </p:nvSpPr>
        <p:spPr>
          <a:xfrm>
            <a:off x="4018609" y="9114069"/>
            <a:ext cx="1049240" cy="1172931"/>
          </a:xfrm>
          <a:custGeom>
            <a:avLst/>
            <a:gdLst/>
            <a:ahLst/>
            <a:cxnLst/>
            <a:rect l="l" t="t" r="r" b="b"/>
            <a:pathLst>
              <a:path w="1049240" h="1172931">
                <a:moveTo>
                  <a:pt x="0" y="0"/>
                </a:moveTo>
                <a:lnTo>
                  <a:pt x="1049240" y="0"/>
                </a:lnTo>
                <a:lnTo>
                  <a:pt x="1049240" y="1172931"/>
                </a:lnTo>
                <a:lnTo>
                  <a:pt x="0" y="11729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5" name="Freeform 35"/>
          <p:cNvSpPr/>
          <p:nvPr/>
        </p:nvSpPr>
        <p:spPr>
          <a:xfrm>
            <a:off x="5041002" y="9114069"/>
            <a:ext cx="1049240" cy="1172931"/>
          </a:xfrm>
          <a:custGeom>
            <a:avLst/>
            <a:gdLst/>
            <a:ahLst/>
            <a:cxnLst/>
            <a:rect l="l" t="t" r="r" b="b"/>
            <a:pathLst>
              <a:path w="1049240" h="1172931">
                <a:moveTo>
                  <a:pt x="0" y="0"/>
                </a:moveTo>
                <a:lnTo>
                  <a:pt x="1049240" y="0"/>
                </a:lnTo>
                <a:lnTo>
                  <a:pt x="1049240" y="1172931"/>
                </a:lnTo>
                <a:lnTo>
                  <a:pt x="0" y="11729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6" name="Freeform 36"/>
          <p:cNvSpPr/>
          <p:nvPr/>
        </p:nvSpPr>
        <p:spPr>
          <a:xfrm>
            <a:off x="6063396" y="9114069"/>
            <a:ext cx="1049240" cy="1172931"/>
          </a:xfrm>
          <a:custGeom>
            <a:avLst/>
            <a:gdLst/>
            <a:ahLst/>
            <a:cxnLst/>
            <a:rect l="l" t="t" r="r" b="b"/>
            <a:pathLst>
              <a:path w="1049240" h="1172931">
                <a:moveTo>
                  <a:pt x="0" y="0"/>
                </a:moveTo>
                <a:lnTo>
                  <a:pt x="1049240" y="0"/>
                </a:lnTo>
                <a:lnTo>
                  <a:pt x="1049240" y="1172931"/>
                </a:lnTo>
                <a:lnTo>
                  <a:pt x="0" y="11729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7" name="Freeform 37"/>
          <p:cNvSpPr/>
          <p:nvPr/>
        </p:nvSpPr>
        <p:spPr>
          <a:xfrm>
            <a:off x="7085790" y="9114069"/>
            <a:ext cx="1049240" cy="1172931"/>
          </a:xfrm>
          <a:custGeom>
            <a:avLst/>
            <a:gdLst/>
            <a:ahLst/>
            <a:cxnLst/>
            <a:rect l="l" t="t" r="r" b="b"/>
            <a:pathLst>
              <a:path w="1049240" h="1172931">
                <a:moveTo>
                  <a:pt x="0" y="0"/>
                </a:moveTo>
                <a:lnTo>
                  <a:pt x="1049240" y="0"/>
                </a:lnTo>
                <a:lnTo>
                  <a:pt x="1049240" y="1172931"/>
                </a:lnTo>
                <a:lnTo>
                  <a:pt x="0" y="11729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8" name="Freeform 38"/>
          <p:cNvSpPr/>
          <p:nvPr/>
        </p:nvSpPr>
        <p:spPr>
          <a:xfrm>
            <a:off x="8108183" y="9114069"/>
            <a:ext cx="1049240" cy="1172931"/>
          </a:xfrm>
          <a:custGeom>
            <a:avLst/>
            <a:gdLst/>
            <a:ahLst/>
            <a:cxnLst/>
            <a:rect l="l" t="t" r="r" b="b"/>
            <a:pathLst>
              <a:path w="1049240" h="1172931">
                <a:moveTo>
                  <a:pt x="0" y="0"/>
                </a:moveTo>
                <a:lnTo>
                  <a:pt x="1049240" y="0"/>
                </a:lnTo>
                <a:lnTo>
                  <a:pt x="1049240" y="1172931"/>
                </a:lnTo>
                <a:lnTo>
                  <a:pt x="0" y="11729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9" name="Freeform 39"/>
          <p:cNvSpPr/>
          <p:nvPr/>
        </p:nvSpPr>
        <p:spPr>
          <a:xfrm>
            <a:off x="9130577" y="9114069"/>
            <a:ext cx="1049240" cy="1172931"/>
          </a:xfrm>
          <a:custGeom>
            <a:avLst/>
            <a:gdLst/>
            <a:ahLst/>
            <a:cxnLst/>
            <a:rect l="l" t="t" r="r" b="b"/>
            <a:pathLst>
              <a:path w="1049240" h="1172931">
                <a:moveTo>
                  <a:pt x="0" y="0"/>
                </a:moveTo>
                <a:lnTo>
                  <a:pt x="1049240" y="0"/>
                </a:lnTo>
                <a:lnTo>
                  <a:pt x="1049240" y="1172931"/>
                </a:lnTo>
                <a:lnTo>
                  <a:pt x="0" y="11729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0" name="Freeform 40"/>
          <p:cNvSpPr/>
          <p:nvPr/>
        </p:nvSpPr>
        <p:spPr>
          <a:xfrm>
            <a:off x="10152970" y="9114069"/>
            <a:ext cx="1049240" cy="1172931"/>
          </a:xfrm>
          <a:custGeom>
            <a:avLst/>
            <a:gdLst/>
            <a:ahLst/>
            <a:cxnLst/>
            <a:rect l="l" t="t" r="r" b="b"/>
            <a:pathLst>
              <a:path w="1049240" h="1172931">
                <a:moveTo>
                  <a:pt x="0" y="0"/>
                </a:moveTo>
                <a:lnTo>
                  <a:pt x="1049240" y="0"/>
                </a:lnTo>
                <a:lnTo>
                  <a:pt x="1049240" y="1172931"/>
                </a:lnTo>
                <a:lnTo>
                  <a:pt x="0" y="11729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1" name="Freeform 41"/>
          <p:cNvSpPr/>
          <p:nvPr/>
        </p:nvSpPr>
        <p:spPr>
          <a:xfrm>
            <a:off x="11175364" y="9114069"/>
            <a:ext cx="1049240" cy="1172931"/>
          </a:xfrm>
          <a:custGeom>
            <a:avLst/>
            <a:gdLst/>
            <a:ahLst/>
            <a:cxnLst/>
            <a:rect l="l" t="t" r="r" b="b"/>
            <a:pathLst>
              <a:path w="1049240" h="1172931">
                <a:moveTo>
                  <a:pt x="0" y="0"/>
                </a:moveTo>
                <a:lnTo>
                  <a:pt x="1049240" y="0"/>
                </a:lnTo>
                <a:lnTo>
                  <a:pt x="1049240" y="1172931"/>
                </a:lnTo>
                <a:lnTo>
                  <a:pt x="0" y="11729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2" name="Freeform 42"/>
          <p:cNvSpPr/>
          <p:nvPr/>
        </p:nvSpPr>
        <p:spPr>
          <a:xfrm>
            <a:off x="12197758" y="9114069"/>
            <a:ext cx="1049240" cy="1172931"/>
          </a:xfrm>
          <a:custGeom>
            <a:avLst/>
            <a:gdLst/>
            <a:ahLst/>
            <a:cxnLst/>
            <a:rect l="l" t="t" r="r" b="b"/>
            <a:pathLst>
              <a:path w="1049240" h="1172931">
                <a:moveTo>
                  <a:pt x="0" y="0"/>
                </a:moveTo>
                <a:lnTo>
                  <a:pt x="1049240" y="0"/>
                </a:lnTo>
                <a:lnTo>
                  <a:pt x="1049240" y="1172931"/>
                </a:lnTo>
                <a:lnTo>
                  <a:pt x="0" y="11729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3" name="Freeform 43"/>
          <p:cNvSpPr/>
          <p:nvPr/>
        </p:nvSpPr>
        <p:spPr>
          <a:xfrm>
            <a:off x="13220151" y="9114069"/>
            <a:ext cx="1049240" cy="1172931"/>
          </a:xfrm>
          <a:custGeom>
            <a:avLst/>
            <a:gdLst/>
            <a:ahLst/>
            <a:cxnLst/>
            <a:rect l="l" t="t" r="r" b="b"/>
            <a:pathLst>
              <a:path w="1049240" h="1172931">
                <a:moveTo>
                  <a:pt x="0" y="0"/>
                </a:moveTo>
                <a:lnTo>
                  <a:pt x="1049240" y="0"/>
                </a:lnTo>
                <a:lnTo>
                  <a:pt x="1049240" y="1172931"/>
                </a:lnTo>
                <a:lnTo>
                  <a:pt x="0" y="11729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4" name="Freeform 44"/>
          <p:cNvSpPr/>
          <p:nvPr/>
        </p:nvSpPr>
        <p:spPr>
          <a:xfrm>
            <a:off x="14242545" y="9114069"/>
            <a:ext cx="1049240" cy="1172931"/>
          </a:xfrm>
          <a:custGeom>
            <a:avLst/>
            <a:gdLst/>
            <a:ahLst/>
            <a:cxnLst/>
            <a:rect l="l" t="t" r="r" b="b"/>
            <a:pathLst>
              <a:path w="1049240" h="1172931">
                <a:moveTo>
                  <a:pt x="0" y="0"/>
                </a:moveTo>
                <a:lnTo>
                  <a:pt x="1049240" y="0"/>
                </a:lnTo>
                <a:lnTo>
                  <a:pt x="1049240" y="1172931"/>
                </a:lnTo>
                <a:lnTo>
                  <a:pt x="0" y="11729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5" name="Freeform 45"/>
          <p:cNvSpPr/>
          <p:nvPr/>
        </p:nvSpPr>
        <p:spPr>
          <a:xfrm>
            <a:off x="15264938" y="9114069"/>
            <a:ext cx="1049240" cy="1172931"/>
          </a:xfrm>
          <a:custGeom>
            <a:avLst/>
            <a:gdLst/>
            <a:ahLst/>
            <a:cxnLst/>
            <a:rect l="l" t="t" r="r" b="b"/>
            <a:pathLst>
              <a:path w="1049240" h="1172931">
                <a:moveTo>
                  <a:pt x="0" y="0"/>
                </a:moveTo>
                <a:lnTo>
                  <a:pt x="1049240" y="0"/>
                </a:lnTo>
                <a:lnTo>
                  <a:pt x="1049240" y="1172931"/>
                </a:lnTo>
                <a:lnTo>
                  <a:pt x="0" y="11729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6" name="Freeform 46"/>
          <p:cNvSpPr/>
          <p:nvPr/>
        </p:nvSpPr>
        <p:spPr>
          <a:xfrm>
            <a:off x="16287332" y="9114069"/>
            <a:ext cx="1049240" cy="1172931"/>
          </a:xfrm>
          <a:custGeom>
            <a:avLst/>
            <a:gdLst/>
            <a:ahLst/>
            <a:cxnLst/>
            <a:rect l="l" t="t" r="r" b="b"/>
            <a:pathLst>
              <a:path w="1049240" h="1172931">
                <a:moveTo>
                  <a:pt x="0" y="0"/>
                </a:moveTo>
                <a:lnTo>
                  <a:pt x="1049240" y="0"/>
                </a:lnTo>
                <a:lnTo>
                  <a:pt x="1049240" y="1172931"/>
                </a:lnTo>
                <a:lnTo>
                  <a:pt x="0" y="11729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7" name="Freeform 47"/>
          <p:cNvSpPr/>
          <p:nvPr/>
        </p:nvSpPr>
        <p:spPr>
          <a:xfrm>
            <a:off x="17309726" y="9114069"/>
            <a:ext cx="1049240" cy="1172931"/>
          </a:xfrm>
          <a:custGeom>
            <a:avLst/>
            <a:gdLst/>
            <a:ahLst/>
            <a:cxnLst/>
            <a:rect l="l" t="t" r="r" b="b"/>
            <a:pathLst>
              <a:path w="1049240" h="1172931">
                <a:moveTo>
                  <a:pt x="0" y="0"/>
                </a:moveTo>
                <a:lnTo>
                  <a:pt x="1049240" y="0"/>
                </a:lnTo>
                <a:lnTo>
                  <a:pt x="1049240" y="1172931"/>
                </a:lnTo>
                <a:lnTo>
                  <a:pt x="0" y="11729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8" name="Freeform 48"/>
          <p:cNvSpPr/>
          <p:nvPr/>
        </p:nvSpPr>
        <p:spPr>
          <a:xfrm>
            <a:off x="-70966" y="9114069"/>
            <a:ext cx="1049240" cy="1172931"/>
          </a:xfrm>
          <a:custGeom>
            <a:avLst/>
            <a:gdLst/>
            <a:ahLst/>
            <a:cxnLst/>
            <a:rect l="l" t="t" r="r" b="b"/>
            <a:pathLst>
              <a:path w="1049240" h="1172931">
                <a:moveTo>
                  <a:pt x="0" y="0"/>
                </a:moveTo>
                <a:lnTo>
                  <a:pt x="1049240" y="0"/>
                </a:lnTo>
                <a:lnTo>
                  <a:pt x="1049240" y="1172931"/>
                </a:lnTo>
                <a:lnTo>
                  <a:pt x="0" y="11729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9" name="Freeform 49"/>
          <p:cNvSpPr/>
          <p:nvPr/>
        </p:nvSpPr>
        <p:spPr>
          <a:xfrm>
            <a:off x="951428" y="9114069"/>
            <a:ext cx="1049240" cy="1172931"/>
          </a:xfrm>
          <a:custGeom>
            <a:avLst/>
            <a:gdLst/>
            <a:ahLst/>
            <a:cxnLst/>
            <a:rect l="l" t="t" r="r" b="b"/>
            <a:pathLst>
              <a:path w="1049240" h="1172931">
                <a:moveTo>
                  <a:pt x="0" y="0"/>
                </a:moveTo>
                <a:lnTo>
                  <a:pt x="1049240" y="0"/>
                </a:lnTo>
                <a:lnTo>
                  <a:pt x="1049240" y="1172931"/>
                </a:lnTo>
                <a:lnTo>
                  <a:pt x="0" y="11729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0" name="Freeform 50"/>
          <p:cNvSpPr/>
          <p:nvPr/>
        </p:nvSpPr>
        <p:spPr>
          <a:xfrm>
            <a:off x="4069008" y="8165065"/>
            <a:ext cx="1353666" cy="1353666"/>
          </a:xfrm>
          <a:custGeom>
            <a:avLst/>
            <a:gdLst/>
            <a:ahLst/>
            <a:cxnLst/>
            <a:rect l="l" t="t" r="r" b="b"/>
            <a:pathLst>
              <a:path w="1353666" h="1353666">
                <a:moveTo>
                  <a:pt x="0" y="0"/>
                </a:moveTo>
                <a:lnTo>
                  <a:pt x="1353665" y="0"/>
                </a:lnTo>
                <a:lnTo>
                  <a:pt x="1353665" y="1353665"/>
                </a:lnTo>
                <a:lnTo>
                  <a:pt x="0" y="1353665"/>
                </a:lnTo>
                <a:lnTo>
                  <a:pt x="0" y="0"/>
                </a:lnTo>
                <a:close/>
              </a:path>
            </a:pathLst>
          </a:custGeom>
          <a:blipFill>
            <a:blip r:embed="rId8"/>
            <a:stretch>
              <a:fillRect/>
            </a:stretch>
          </a:blipFill>
        </p:spPr>
        <p:txBody>
          <a:bodyPr/>
          <a:lstStyle/>
          <a:p>
            <a:endParaRPr lang="en-US"/>
          </a:p>
        </p:txBody>
      </p:sp>
      <p:sp>
        <p:nvSpPr>
          <p:cNvPr id="51" name="Freeform 51"/>
          <p:cNvSpPr/>
          <p:nvPr/>
        </p:nvSpPr>
        <p:spPr>
          <a:xfrm>
            <a:off x="15587060" y="8193236"/>
            <a:ext cx="1344564" cy="1328785"/>
          </a:xfrm>
          <a:custGeom>
            <a:avLst/>
            <a:gdLst/>
            <a:ahLst/>
            <a:cxnLst/>
            <a:rect l="l" t="t" r="r" b="b"/>
            <a:pathLst>
              <a:path w="1344564" h="1328785">
                <a:moveTo>
                  <a:pt x="0" y="0"/>
                </a:moveTo>
                <a:lnTo>
                  <a:pt x="1344564" y="0"/>
                </a:lnTo>
                <a:lnTo>
                  <a:pt x="1344564" y="1328785"/>
                </a:lnTo>
                <a:lnTo>
                  <a:pt x="0" y="1328785"/>
                </a:lnTo>
                <a:lnTo>
                  <a:pt x="0" y="0"/>
                </a:lnTo>
                <a:close/>
              </a:path>
            </a:pathLst>
          </a:custGeom>
          <a:blipFill>
            <a:blip r:embed="rId9"/>
            <a:stretch>
              <a:fillRect t="-593" b="-593"/>
            </a:stretch>
          </a:blipFill>
        </p:spPr>
        <p:txBody>
          <a:bodyPr/>
          <a:lstStyle/>
          <a:p>
            <a:endParaRPr lang="en-US"/>
          </a:p>
        </p:txBody>
      </p:sp>
      <p:sp>
        <p:nvSpPr>
          <p:cNvPr id="52" name="Freeform 52"/>
          <p:cNvSpPr/>
          <p:nvPr/>
        </p:nvSpPr>
        <p:spPr>
          <a:xfrm>
            <a:off x="14982215" y="4356094"/>
            <a:ext cx="2685371" cy="2685371"/>
          </a:xfrm>
          <a:custGeom>
            <a:avLst/>
            <a:gdLst/>
            <a:ahLst/>
            <a:cxnLst/>
            <a:rect l="l" t="t" r="r" b="b"/>
            <a:pathLst>
              <a:path w="2685371" h="2685371">
                <a:moveTo>
                  <a:pt x="0" y="0"/>
                </a:moveTo>
                <a:lnTo>
                  <a:pt x="2685370" y="0"/>
                </a:lnTo>
                <a:lnTo>
                  <a:pt x="2685370" y="2685371"/>
                </a:lnTo>
                <a:lnTo>
                  <a:pt x="0" y="2685371"/>
                </a:lnTo>
                <a:lnTo>
                  <a:pt x="0" y="0"/>
                </a:lnTo>
                <a:close/>
              </a:path>
            </a:pathLst>
          </a:custGeom>
          <a:blipFill>
            <a:blip r:embed="rId10"/>
            <a:stretch>
              <a:fillRect/>
            </a:stretch>
          </a:blipFill>
        </p:spPr>
        <p:txBody>
          <a:bodyPr/>
          <a:lstStyle/>
          <a:p>
            <a:endParaRPr lang="en-US"/>
          </a:p>
        </p:txBody>
      </p:sp>
      <p:sp>
        <p:nvSpPr>
          <p:cNvPr id="53" name="Freeform 53"/>
          <p:cNvSpPr/>
          <p:nvPr/>
        </p:nvSpPr>
        <p:spPr>
          <a:xfrm>
            <a:off x="398944" y="4919094"/>
            <a:ext cx="3164655" cy="4114800"/>
          </a:xfrm>
          <a:custGeom>
            <a:avLst/>
            <a:gdLst/>
            <a:ahLst/>
            <a:cxnLst/>
            <a:rect l="l" t="t" r="r" b="b"/>
            <a:pathLst>
              <a:path w="3164655" h="4114800">
                <a:moveTo>
                  <a:pt x="0" y="0"/>
                </a:moveTo>
                <a:lnTo>
                  <a:pt x="3164656" y="0"/>
                </a:lnTo>
                <a:lnTo>
                  <a:pt x="316465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54" name="TextBox 54"/>
          <p:cNvSpPr txBox="1"/>
          <p:nvPr/>
        </p:nvSpPr>
        <p:spPr>
          <a:xfrm>
            <a:off x="5510424" y="1888040"/>
            <a:ext cx="7426018" cy="850352"/>
          </a:xfrm>
          <a:prstGeom prst="rect">
            <a:avLst/>
          </a:prstGeom>
        </p:spPr>
        <p:txBody>
          <a:bodyPr lIns="0" tIns="0" rIns="0" bIns="0" rtlCol="0" anchor="t">
            <a:spAutoFit/>
          </a:bodyPr>
          <a:lstStyle/>
          <a:p>
            <a:pPr marL="0" lvl="0" indent="0" algn="ctr">
              <a:lnSpc>
                <a:spcPts val="6589"/>
              </a:lnSpc>
              <a:spcBef>
                <a:spcPct val="0"/>
              </a:spcBef>
            </a:pPr>
            <a:r>
              <a:rPr lang="en-US" sz="5883">
                <a:solidFill>
                  <a:srgbClr val="050A30"/>
                </a:solidFill>
                <a:latin typeface="CMU Serif"/>
                <a:ea typeface="CMU Serif"/>
                <a:cs typeface="CMU Serif"/>
                <a:sym typeface="CMU Serif"/>
              </a:rPr>
              <a:t>Who am I?</a:t>
            </a:r>
          </a:p>
        </p:txBody>
      </p:sp>
      <p:sp>
        <p:nvSpPr>
          <p:cNvPr id="55" name="TextBox 55"/>
          <p:cNvSpPr txBox="1"/>
          <p:nvPr/>
        </p:nvSpPr>
        <p:spPr>
          <a:xfrm>
            <a:off x="9139238" y="4991100"/>
            <a:ext cx="9525" cy="266700"/>
          </a:xfrm>
          <a:prstGeom prst="rect">
            <a:avLst/>
          </a:prstGeom>
        </p:spPr>
        <p:txBody>
          <a:bodyPr lIns="0" tIns="0" rIns="0" bIns="0" rtlCol="0" anchor="t">
            <a:spAutoFit/>
          </a:bodyPr>
          <a:lstStyle/>
          <a:p>
            <a:pPr algn="ctr">
              <a:lnSpc>
                <a:spcPts val="2100"/>
              </a:lnSpc>
              <a:spcBef>
                <a:spcPct val="0"/>
              </a:spcBef>
            </a:pPr>
            <a:endParaRPr/>
          </a:p>
        </p:txBody>
      </p:sp>
      <p:sp>
        <p:nvSpPr>
          <p:cNvPr id="56" name="TextBox 56"/>
          <p:cNvSpPr txBox="1"/>
          <p:nvPr/>
        </p:nvSpPr>
        <p:spPr>
          <a:xfrm>
            <a:off x="3872195" y="2824117"/>
            <a:ext cx="11392743" cy="3035446"/>
          </a:xfrm>
          <a:prstGeom prst="rect">
            <a:avLst/>
          </a:prstGeom>
        </p:spPr>
        <p:txBody>
          <a:bodyPr lIns="0" tIns="0" rIns="0" bIns="0" rtlCol="0" anchor="t">
            <a:spAutoFit/>
          </a:bodyPr>
          <a:lstStyle/>
          <a:p>
            <a:pPr algn="ctr">
              <a:lnSpc>
                <a:spcPts val="3376"/>
              </a:lnSpc>
              <a:spcBef>
                <a:spcPct val="0"/>
              </a:spcBef>
            </a:pPr>
            <a:r>
              <a:rPr lang="en-US" sz="2400" dirty="0">
                <a:solidFill>
                  <a:srgbClr val="3A9BDC"/>
                </a:solidFill>
                <a:latin typeface="CMU Serif"/>
                <a:ea typeface="CMU Serif"/>
                <a:cs typeface="CMU Serif"/>
                <a:sym typeface="CMU Serif"/>
              </a:rPr>
              <a:t> Shawn Kyzer, Associate Director Data Engineering, AstraZeneca. </a:t>
            </a:r>
          </a:p>
          <a:p>
            <a:pPr algn="ctr">
              <a:lnSpc>
                <a:spcPts val="3376"/>
              </a:lnSpc>
              <a:spcBef>
                <a:spcPct val="0"/>
              </a:spcBef>
            </a:pPr>
            <a:endParaRPr lang="en-US" sz="2411">
              <a:solidFill>
                <a:srgbClr val="3A9BDC"/>
              </a:solidFill>
              <a:latin typeface="CMU Serif"/>
              <a:ea typeface="CMU Serif"/>
              <a:cs typeface="CMU Serif"/>
              <a:sym typeface="CMU Serif"/>
            </a:endParaRPr>
          </a:p>
          <a:p>
            <a:pPr algn="ctr">
              <a:lnSpc>
                <a:spcPts val="3376"/>
              </a:lnSpc>
              <a:spcBef>
                <a:spcPct val="0"/>
              </a:spcBef>
            </a:pPr>
            <a:r>
              <a:rPr lang="en-US" sz="2400" dirty="0">
                <a:solidFill>
                  <a:srgbClr val="3A9BDC"/>
                </a:solidFill>
                <a:latin typeface="CMU Serif"/>
                <a:ea typeface="CMU Serif"/>
                <a:cs typeface="CMU Serif"/>
                <a:sym typeface="CMU Serif"/>
              </a:rPr>
              <a:t>My partner, our two adorable pups, and I traded Washington, D.C. for beautiful Barcelona five years ago. When I'm not tinkering with some kind of code or  tech, you'll find me exploring new corners of the world 🌎,  speaking at some conference🎤, hitting the running trails 🏃‍♂️, or indulging in some serious culinary delights 🍽️.</a:t>
            </a:r>
            <a:endParaRPr lang="en-US" sz="2400" dirty="0">
              <a:solidFill>
                <a:srgbClr val="3A9BDC"/>
              </a:solidFill>
              <a:latin typeface="CMU Serif"/>
              <a:ea typeface="CMU Serif"/>
              <a:cs typeface="CMU Serif"/>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9591" y="387522"/>
            <a:ext cx="9054409" cy="9227810"/>
          </a:xfrm>
          <a:custGeom>
            <a:avLst/>
            <a:gdLst/>
            <a:ahLst/>
            <a:cxnLst/>
            <a:rect l="l" t="t" r="r" b="b"/>
            <a:pathLst>
              <a:path w="9054409" h="9227810">
                <a:moveTo>
                  <a:pt x="0" y="0"/>
                </a:moveTo>
                <a:lnTo>
                  <a:pt x="9054409" y="0"/>
                </a:lnTo>
                <a:lnTo>
                  <a:pt x="9054409" y="9227810"/>
                </a:lnTo>
                <a:lnTo>
                  <a:pt x="0" y="9227810"/>
                </a:lnTo>
                <a:lnTo>
                  <a:pt x="0" y="0"/>
                </a:lnTo>
                <a:close/>
              </a:path>
            </a:pathLst>
          </a:custGeom>
          <a:blipFill>
            <a:blip r:embed="rId2"/>
            <a:stretch>
              <a:fillRect l="-2890" r="-2890"/>
            </a:stretch>
          </a:blipFill>
        </p:spPr>
        <p:txBody>
          <a:bodyPr/>
          <a:lstStyle/>
          <a:p>
            <a:endParaRPr lang="en-US"/>
          </a:p>
        </p:txBody>
      </p:sp>
      <p:sp>
        <p:nvSpPr>
          <p:cNvPr id="3" name="Freeform 3"/>
          <p:cNvSpPr/>
          <p:nvPr/>
        </p:nvSpPr>
        <p:spPr>
          <a:xfrm>
            <a:off x="9004501" y="387522"/>
            <a:ext cx="9283499" cy="9899478"/>
          </a:xfrm>
          <a:custGeom>
            <a:avLst/>
            <a:gdLst/>
            <a:ahLst/>
            <a:cxnLst/>
            <a:rect l="l" t="t" r="r" b="b"/>
            <a:pathLst>
              <a:path w="9283499" h="9899478">
                <a:moveTo>
                  <a:pt x="0" y="0"/>
                </a:moveTo>
                <a:lnTo>
                  <a:pt x="9283499" y="0"/>
                </a:lnTo>
                <a:lnTo>
                  <a:pt x="9283499" y="9899478"/>
                </a:lnTo>
                <a:lnTo>
                  <a:pt x="0" y="9899478"/>
                </a:lnTo>
                <a:lnTo>
                  <a:pt x="0" y="0"/>
                </a:lnTo>
                <a:close/>
              </a:path>
            </a:pathLst>
          </a:custGeom>
          <a:blipFill>
            <a:blip r:embed="rId3"/>
            <a:stretch>
              <a:fillRect l="-171" r="-171"/>
            </a:stretch>
          </a:blipFill>
        </p:spPr>
        <p:txBody>
          <a:bodyPr/>
          <a:lstStyle/>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132" y="641208"/>
            <a:ext cx="9279651" cy="9063216"/>
          </a:xfrm>
          <a:custGeom>
            <a:avLst/>
            <a:gdLst/>
            <a:ahLst/>
            <a:cxnLst/>
            <a:rect l="l" t="t" r="r" b="b"/>
            <a:pathLst>
              <a:path w="9279651" h="9063216">
                <a:moveTo>
                  <a:pt x="0" y="0"/>
                </a:moveTo>
                <a:lnTo>
                  <a:pt x="9279650" y="0"/>
                </a:lnTo>
                <a:lnTo>
                  <a:pt x="9279650" y="9063216"/>
                </a:lnTo>
                <a:lnTo>
                  <a:pt x="0" y="9063216"/>
                </a:lnTo>
                <a:lnTo>
                  <a:pt x="0" y="0"/>
                </a:lnTo>
                <a:close/>
              </a:path>
            </a:pathLst>
          </a:custGeom>
          <a:blipFill>
            <a:blip r:embed="rId2"/>
            <a:stretch>
              <a:fillRect/>
            </a:stretch>
          </a:blipFill>
        </p:spPr>
        <p:txBody>
          <a:bodyPr/>
          <a:lstStyle/>
          <a:p>
            <a:endParaRPr lang="en-US"/>
          </a:p>
        </p:txBody>
      </p:sp>
      <p:sp>
        <p:nvSpPr>
          <p:cNvPr id="3" name="Freeform 3"/>
          <p:cNvSpPr/>
          <p:nvPr/>
        </p:nvSpPr>
        <p:spPr>
          <a:xfrm>
            <a:off x="9534308" y="641208"/>
            <a:ext cx="8245119" cy="9450708"/>
          </a:xfrm>
          <a:custGeom>
            <a:avLst/>
            <a:gdLst/>
            <a:ahLst/>
            <a:cxnLst/>
            <a:rect l="l" t="t" r="r" b="b"/>
            <a:pathLst>
              <a:path w="8245119" h="9450708">
                <a:moveTo>
                  <a:pt x="0" y="0"/>
                </a:moveTo>
                <a:lnTo>
                  <a:pt x="8245119" y="0"/>
                </a:lnTo>
                <a:lnTo>
                  <a:pt x="8245119" y="9450708"/>
                </a:lnTo>
                <a:lnTo>
                  <a:pt x="0" y="9450708"/>
                </a:lnTo>
                <a:lnTo>
                  <a:pt x="0" y="0"/>
                </a:lnTo>
                <a:close/>
              </a:path>
            </a:pathLst>
          </a:custGeom>
          <a:blipFill>
            <a:blip r:embed="rId3"/>
            <a:stretch>
              <a:fillRect/>
            </a:stretch>
          </a:blipFill>
        </p:spPr>
        <p:txBody>
          <a:bodyPr/>
          <a:lstStyle/>
          <a:p>
            <a:endParaRPr lang="en-US"/>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415251" y="3061372"/>
            <a:ext cx="7287063" cy="3393332"/>
          </a:xfrm>
          <a:custGeom>
            <a:avLst/>
            <a:gdLst/>
            <a:ahLst/>
            <a:cxnLst/>
            <a:rect l="l" t="t" r="r" b="b"/>
            <a:pathLst>
              <a:path w="7287063" h="3393332">
                <a:moveTo>
                  <a:pt x="0" y="0"/>
                </a:moveTo>
                <a:lnTo>
                  <a:pt x="7287062" y="0"/>
                </a:lnTo>
                <a:lnTo>
                  <a:pt x="7287062" y="3393331"/>
                </a:lnTo>
                <a:lnTo>
                  <a:pt x="0" y="3393331"/>
                </a:lnTo>
                <a:lnTo>
                  <a:pt x="0" y="0"/>
                </a:lnTo>
                <a:close/>
              </a:path>
            </a:pathLst>
          </a:custGeom>
          <a:blipFill>
            <a:blip r:embed="rId2"/>
            <a:stretch>
              <a:fillRect/>
            </a:stretch>
          </a:blipFill>
        </p:spPr>
        <p:txBody>
          <a:bodyPr/>
          <a:lstStyle/>
          <a:p>
            <a:endParaRPr lang="en-US"/>
          </a:p>
        </p:txBody>
      </p:sp>
      <p:sp>
        <p:nvSpPr>
          <p:cNvPr id="3" name="Freeform 3"/>
          <p:cNvSpPr/>
          <p:nvPr/>
        </p:nvSpPr>
        <p:spPr>
          <a:xfrm>
            <a:off x="1946616" y="3150591"/>
            <a:ext cx="4878544" cy="3214893"/>
          </a:xfrm>
          <a:custGeom>
            <a:avLst/>
            <a:gdLst/>
            <a:ahLst/>
            <a:cxnLst/>
            <a:rect l="l" t="t" r="r" b="b"/>
            <a:pathLst>
              <a:path w="4878544" h="3214893">
                <a:moveTo>
                  <a:pt x="0" y="0"/>
                </a:moveTo>
                <a:lnTo>
                  <a:pt x="4878543" y="0"/>
                </a:lnTo>
                <a:lnTo>
                  <a:pt x="4878543" y="3214893"/>
                </a:lnTo>
                <a:lnTo>
                  <a:pt x="0" y="3214893"/>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Geometric Quarter Circle Shape"/>
          <p:cNvSpPr/>
          <p:nvPr/>
        </p:nvSpPr>
        <p:spPr>
          <a:xfrm rot="5400000">
            <a:off x="0" y="10519"/>
            <a:ext cx="2571750" cy="2571750"/>
          </a:xfrm>
          <a:custGeom>
            <a:avLst/>
            <a:gdLst/>
            <a:ahLst/>
            <a:cxnLst/>
            <a:rect l="l" t="t" r="r" b="b"/>
            <a:pathLst>
              <a:path w="2571750" h="2571750">
                <a:moveTo>
                  <a:pt x="0" y="0"/>
                </a:moveTo>
                <a:lnTo>
                  <a:pt x="2571750" y="0"/>
                </a:lnTo>
                <a:lnTo>
                  <a:pt x="2571750" y="2571750"/>
                </a:lnTo>
                <a:lnTo>
                  <a:pt x="0" y="25717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descr="Geometric Quarter Circle Shape"/>
          <p:cNvSpPr/>
          <p:nvPr/>
        </p:nvSpPr>
        <p:spPr>
          <a:xfrm>
            <a:off x="998738" y="1426759"/>
            <a:ext cx="7433482" cy="7433482"/>
          </a:xfrm>
          <a:custGeom>
            <a:avLst/>
            <a:gdLst/>
            <a:ahLst/>
            <a:cxnLst/>
            <a:rect l="l" t="t" r="r" b="b"/>
            <a:pathLst>
              <a:path w="7433482" h="7433482">
                <a:moveTo>
                  <a:pt x="0" y="0"/>
                </a:moveTo>
                <a:lnTo>
                  <a:pt x="7433483" y="0"/>
                </a:lnTo>
                <a:lnTo>
                  <a:pt x="7433483" y="7433482"/>
                </a:lnTo>
                <a:lnTo>
                  <a:pt x="0" y="74334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0868037" y="1139158"/>
            <a:ext cx="5122944" cy="3163687"/>
          </a:xfrm>
          <a:prstGeom prst="rect">
            <a:avLst/>
          </a:prstGeom>
        </p:spPr>
        <p:txBody>
          <a:bodyPr lIns="0" tIns="0" rIns="0" bIns="0" rtlCol="0" anchor="t">
            <a:spAutoFit/>
          </a:bodyPr>
          <a:lstStyle/>
          <a:p>
            <a:pPr>
              <a:lnSpc>
                <a:spcPts val="4929"/>
              </a:lnSpc>
            </a:pPr>
            <a:r>
              <a:rPr lang="en-US" sz="4650" b="1" strike="noStrike" spc="-187" dirty="0">
                <a:solidFill>
                  <a:srgbClr val="0B2556"/>
                </a:solidFill>
                <a:latin typeface="CMU Serif"/>
                <a:ea typeface="CMU Serif"/>
                <a:cs typeface="CMU Serif"/>
                <a:sym typeface="CMU Serif"/>
              </a:rPr>
              <a:t>Use Case 2: Validating the Security Policies </a:t>
            </a:r>
            <a:r>
              <a:rPr lang="en-US" sz="4650" b="1" spc="-187" dirty="0">
                <a:solidFill>
                  <a:srgbClr val="0B2556"/>
                </a:solidFill>
                <a:latin typeface="CMU Serif"/>
                <a:ea typeface="CMU Serif"/>
                <a:cs typeface="CMU Serif"/>
                <a:sym typeface="CMU Serif"/>
              </a:rPr>
              <a:t>in Data</a:t>
            </a:r>
            <a:r>
              <a:rPr lang="en-US" sz="4650" b="1" strike="noStrike" spc="-187" dirty="0">
                <a:solidFill>
                  <a:srgbClr val="0B2556"/>
                </a:solidFill>
                <a:latin typeface="CMU Serif"/>
                <a:ea typeface="CMU Serif"/>
                <a:cs typeface="CMU Serif"/>
                <a:sym typeface="CMU Serif"/>
              </a:rPr>
              <a:t> Products</a:t>
            </a:r>
            <a:r>
              <a:rPr lang="en-US" sz="4650" b="1" spc="-187" dirty="0">
                <a:solidFill>
                  <a:srgbClr val="0B2556"/>
                </a:solidFill>
                <a:latin typeface="CMU Serif"/>
                <a:ea typeface="CMU Serif"/>
                <a:cs typeface="CMU Serif"/>
                <a:sym typeface="CMU Serif"/>
              </a:rPr>
              <a:t> at Consumption </a:t>
            </a:r>
            <a:endParaRPr lang="en-US" sz="4650" b="1" strike="noStrike" spc="-187" dirty="0">
              <a:solidFill>
                <a:srgbClr val="0B2556"/>
              </a:solidFill>
              <a:latin typeface="CMU Serif"/>
              <a:ea typeface="CMU Serif"/>
              <a:cs typeface="CMU Serif"/>
              <a:sym typeface="CMU Serif"/>
            </a:endParaRPr>
          </a:p>
        </p:txBody>
      </p:sp>
      <p:grpSp>
        <p:nvGrpSpPr>
          <p:cNvPr id="5" name="Group 5"/>
          <p:cNvGrpSpPr/>
          <p:nvPr/>
        </p:nvGrpSpPr>
        <p:grpSpPr>
          <a:xfrm>
            <a:off x="10868037" y="5838698"/>
            <a:ext cx="5657826" cy="2840873"/>
            <a:chOff x="0" y="0"/>
            <a:chExt cx="7543768" cy="3787831"/>
          </a:xfrm>
        </p:grpSpPr>
        <p:sp>
          <p:nvSpPr>
            <p:cNvPr id="6" name="TextBox 6"/>
            <p:cNvSpPr txBox="1"/>
            <p:nvPr/>
          </p:nvSpPr>
          <p:spPr>
            <a:xfrm>
              <a:off x="0" y="-47625"/>
              <a:ext cx="7543768" cy="1571096"/>
            </a:xfrm>
            <a:prstGeom prst="rect">
              <a:avLst/>
            </a:prstGeom>
          </p:spPr>
          <p:txBody>
            <a:bodyPr lIns="0" tIns="0" rIns="0" bIns="0" rtlCol="0" anchor="t">
              <a:spAutoFit/>
            </a:bodyPr>
            <a:lstStyle/>
            <a:p>
              <a:pPr marL="0" lvl="0" indent="0" algn="l">
                <a:lnSpc>
                  <a:spcPts val="3171"/>
                </a:lnSpc>
              </a:pPr>
              <a:r>
                <a:rPr lang="en-US" sz="2265" b="1" strike="noStrike" spc="-20">
                  <a:solidFill>
                    <a:srgbClr val="0B2556"/>
                  </a:solidFill>
                  <a:latin typeface="Aileron Bold"/>
                  <a:ea typeface="Aileron Bold"/>
                  <a:cs typeface="Aileron Bold"/>
                  <a:sym typeface="Aileron Bold"/>
                </a:rPr>
                <a:t>Objective</a:t>
              </a:r>
              <a:r>
                <a:rPr lang="en-US" sz="2265" strike="noStrike" spc="-20">
                  <a:solidFill>
                    <a:srgbClr val="0B2556"/>
                  </a:solidFill>
                  <a:latin typeface="Aileron"/>
                  <a:ea typeface="Aileron"/>
                  <a:cs typeface="Aileron"/>
                  <a:sym typeface="Aileron"/>
                </a:rPr>
                <a:t>: Data engineers can ensure the correct configuration of security policies for output ports in their data product.</a:t>
              </a:r>
            </a:p>
          </p:txBody>
        </p:sp>
        <p:sp>
          <p:nvSpPr>
            <p:cNvPr id="7" name="TextBox 7"/>
            <p:cNvSpPr txBox="1"/>
            <p:nvPr/>
          </p:nvSpPr>
          <p:spPr>
            <a:xfrm>
              <a:off x="0" y="2216735"/>
              <a:ext cx="7490662" cy="1571096"/>
            </a:xfrm>
            <a:prstGeom prst="rect">
              <a:avLst/>
            </a:prstGeom>
          </p:spPr>
          <p:txBody>
            <a:bodyPr lIns="0" tIns="0" rIns="0" bIns="0" rtlCol="0" anchor="t">
              <a:spAutoFit/>
            </a:bodyPr>
            <a:lstStyle/>
            <a:p>
              <a:pPr marL="0" lvl="0" indent="0" algn="l">
                <a:lnSpc>
                  <a:spcPts val="3171"/>
                </a:lnSpc>
              </a:pPr>
              <a:r>
                <a:rPr lang="en-US" sz="2265" b="1" strike="noStrike" spc="-20">
                  <a:solidFill>
                    <a:srgbClr val="0B2556"/>
                  </a:solidFill>
                  <a:latin typeface="Aileron Bold"/>
                  <a:ea typeface="Aileron Bold"/>
                  <a:cs typeface="Aileron Bold"/>
                  <a:sym typeface="Aileron Bold"/>
                </a:rPr>
                <a:t>Solution</a:t>
              </a:r>
              <a:r>
                <a:rPr lang="en-US" sz="2265" strike="noStrike" spc="-20">
                  <a:solidFill>
                    <a:srgbClr val="0B2556"/>
                  </a:solidFill>
                  <a:latin typeface="Aileron"/>
                  <a:ea typeface="Aileron"/>
                  <a:cs typeface="Aileron"/>
                  <a:sym typeface="Aileron"/>
                </a:rPr>
                <a:t>: In the data product configuration the data engineer points to a specific rego policy</a:t>
              </a:r>
            </a:p>
          </p:txBody>
        </p:sp>
      </p:grpSp>
      <p:sp>
        <p:nvSpPr>
          <p:cNvPr id="8" name="AutoShape 8"/>
          <p:cNvSpPr/>
          <p:nvPr/>
        </p:nvSpPr>
        <p:spPr>
          <a:xfrm>
            <a:off x="10868037" y="5048123"/>
            <a:ext cx="5617996" cy="0"/>
          </a:xfrm>
          <a:prstGeom prst="line">
            <a:avLst/>
          </a:prstGeom>
          <a:ln w="38100" cap="flat">
            <a:solidFill>
              <a:srgbClr val="245ECF"/>
            </a:solidFill>
            <a:prstDash val="solid"/>
            <a:headEnd type="none" w="sm" len="sm"/>
            <a:tailEnd type="none" w="sm" len="sm"/>
          </a:ln>
        </p:spPr>
        <p:txBody>
          <a:bodyP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20035" y="2173339"/>
            <a:ext cx="16647931" cy="7602555"/>
          </a:xfrm>
          <a:custGeom>
            <a:avLst/>
            <a:gdLst/>
            <a:ahLst/>
            <a:cxnLst/>
            <a:rect l="l" t="t" r="r" b="b"/>
            <a:pathLst>
              <a:path w="16647931" h="7602555">
                <a:moveTo>
                  <a:pt x="0" y="0"/>
                </a:moveTo>
                <a:lnTo>
                  <a:pt x="16647930" y="0"/>
                </a:lnTo>
                <a:lnTo>
                  <a:pt x="16647930" y="7602555"/>
                </a:lnTo>
                <a:lnTo>
                  <a:pt x="0" y="7602555"/>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3248142" y="268605"/>
            <a:ext cx="12866957" cy="1055814"/>
          </a:xfrm>
          <a:prstGeom prst="rect">
            <a:avLst/>
          </a:prstGeom>
        </p:spPr>
        <p:txBody>
          <a:bodyPr lIns="0" tIns="0" rIns="0" bIns="0" rtlCol="0" anchor="t">
            <a:spAutoFit/>
          </a:bodyPr>
          <a:lstStyle/>
          <a:p>
            <a:pPr marL="0" lvl="0" indent="0" algn="ctr">
              <a:lnSpc>
                <a:spcPts val="8612"/>
              </a:lnSpc>
              <a:spcBef>
                <a:spcPct val="0"/>
              </a:spcBef>
            </a:pPr>
            <a:r>
              <a:rPr lang="en-US" sz="6152">
                <a:solidFill>
                  <a:srgbClr val="000000"/>
                </a:solidFill>
                <a:latin typeface="CMU Serif"/>
                <a:ea typeface="CMU Serif"/>
                <a:cs typeface="CMU Serif"/>
                <a:sym typeface="CMU Serif"/>
              </a:rPr>
              <a:t>Policy Based Access Control (PBAC)</a:t>
            </a:r>
          </a:p>
        </p:txBody>
      </p:sp>
    </p:spTree>
    <p:extLst>
      <p:ext uri="{BB962C8B-B14F-4D97-AF65-F5344CB8AC3E}">
        <p14:creationId xmlns:p14="http://schemas.microsoft.com/office/powerpoint/2010/main" val="1922842792"/>
      </p:ext>
    </p:extLst>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286" y="0"/>
            <a:ext cx="18283428" cy="1028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screenshot of a computer program&#10;&#10;Description automatically generated">
            <a:extLst>
              <a:ext uri="{FF2B5EF4-FFF2-40B4-BE49-F238E27FC236}">
                <a16:creationId xmlns:a16="http://schemas.microsoft.com/office/drawing/2014/main" id="{A267C975-255D-2B8C-81CD-4B246F09AF90}"/>
              </a:ext>
            </a:extLst>
          </p:cNvPr>
          <p:cNvPicPr>
            <a:picLocks noChangeAspect="1"/>
          </p:cNvPicPr>
          <p:nvPr/>
        </p:nvPicPr>
        <p:blipFill>
          <a:blip r:embed="rId2"/>
          <a:srcRect r="12873"/>
          <a:stretch/>
        </p:blipFill>
        <p:spPr>
          <a:xfrm>
            <a:off x="20" y="1923"/>
            <a:ext cx="18287980" cy="10285077"/>
          </a:xfrm>
          <a:prstGeom prst="rect">
            <a:avLst/>
          </a:prstGeom>
        </p:spPr>
      </p:pic>
    </p:spTree>
    <p:extLst>
      <p:ext uri="{BB962C8B-B14F-4D97-AF65-F5344CB8AC3E}">
        <p14:creationId xmlns:p14="http://schemas.microsoft.com/office/powerpoint/2010/main" val="32702309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Geometric Quarter Circle Shape"/>
          <p:cNvSpPr/>
          <p:nvPr/>
        </p:nvSpPr>
        <p:spPr>
          <a:xfrm rot="5400000">
            <a:off x="0" y="10519"/>
            <a:ext cx="2571750" cy="2571750"/>
          </a:xfrm>
          <a:custGeom>
            <a:avLst/>
            <a:gdLst/>
            <a:ahLst/>
            <a:cxnLst/>
            <a:rect l="l" t="t" r="r" b="b"/>
            <a:pathLst>
              <a:path w="2571750" h="2571750">
                <a:moveTo>
                  <a:pt x="0" y="0"/>
                </a:moveTo>
                <a:lnTo>
                  <a:pt x="2571750" y="0"/>
                </a:lnTo>
                <a:lnTo>
                  <a:pt x="2571750" y="2571750"/>
                </a:lnTo>
                <a:lnTo>
                  <a:pt x="0" y="25717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descr="Geometric Quarter Circle Shape"/>
          <p:cNvSpPr/>
          <p:nvPr/>
        </p:nvSpPr>
        <p:spPr>
          <a:xfrm>
            <a:off x="998738" y="1426759"/>
            <a:ext cx="7433482" cy="7433482"/>
          </a:xfrm>
          <a:custGeom>
            <a:avLst/>
            <a:gdLst/>
            <a:ahLst/>
            <a:cxnLst/>
            <a:rect l="l" t="t" r="r" b="b"/>
            <a:pathLst>
              <a:path w="7433482" h="7433482">
                <a:moveTo>
                  <a:pt x="0" y="0"/>
                </a:moveTo>
                <a:lnTo>
                  <a:pt x="7433483" y="0"/>
                </a:lnTo>
                <a:lnTo>
                  <a:pt x="7433483" y="7433482"/>
                </a:lnTo>
                <a:lnTo>
                  <a:pt x="0" y="74334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AutoShape 8"/>
          <p:cNvSpPr/>
          <p:nvPr/>
        </p:nvSpPr>
        <p:spPr>
          <a:xfrm>
            <a:off x="10868037" y="5048123"/>
            <a:ext cx="5617996" cy="0"/>
          </a:xfrm>
          <a:prstGeom prst="line">
            <a:avLst/>
          </a:prstGeom>
          <a:ln w="38100" cap="flat">
            <a:solidFill>
              <a:srgbClr val="245ECF"/>
            </a:solidFill>
            <a:prstDash val="solid"/>
            <a:headEnd type="none" w="sm" len="sm"/>
            <a:tailEnd type="none" w="sm" len="sm"/>
          </a:ln>
        </p:spPr>
        <p:txBody>
          <a:bodyPr/>
          <a:lstStyle/>
          <a:p>
            <a:endParaRPr lang="en-US"/>
          </a:p>
        </p:txBody>
      </p:sp>
      <p:sp>
        <p:nvSpPr>
          <p:cNvPr id="11" name="TextBox 4">
            <a:extLst>
              <a:ext uri="{FF2B5EF4-FFF2-40B4-BE49-F238E27FC236}">
                <a16:creationId xmlns:a16="http://schemas.microsoft.com/office/drawing/2014/main" id="{EA11491A-EA47-DEB9-6E09-B39E220D2CB9}"/>
              </a:ext>
            </a:extLst>
          </p:cNvPr>
          <p:cNvSpPr txBox="1"/>
          <p:nvPr/>
        </p:nvSpPr>
        <p:spPr>
          <a:xfrm>
            <a:off x="10842637" y="2025110"/>
            <a:ext cx="5122944" cy="1908599"/>
          </a:xfrm>
          <a:prstGeom prst="rect">
            <a:avLst/>
          </a:prstGeom>
        </p:spPr>
        <p:txBody>
          <a:bodyPr lIns="0" tIns="0" rIns="0" bIns="0" rtlCol="0" anchor="t">
            <a:spAutoFit/>
          </a:bodyPr>
          <a:lstStyle/>
          <a:p>
            <a:pPr>
              <a:lnSpc>
                <a:spcPts val="4929"/>
              </a:lnSpc>
            </a:pPr>
            <a:r>
              <a:rPr lang="en-US" sz="4690" b="1" dirty="0">
                <a:latin typeface="CMU Serif" panose="020B0604020202020204" charset="0"/>
                <a:ea typeface="CMU Serif" panose="020B0604020202020204" charset="0"/>
                <a:cs typeface="CMU Serif" panose="020B0604020202020204" charset="0"/>
              </a:rPr>
              <a:t>AI Oversight and the Role of </a:t>
            </a:r>
            <a:r>
              <a:rPr lang="en-US" sz="4690" b="1" dirty="0" err="1">
                <a:latin typeface="CMU Serif" panose="020B0604020202020204" charset="0"/>
                <a:ea typeface="CMU Serif" panose="020B0604020202020204" charset="0"/>
                <a:cs typeface="CMU Serif" panose="020B0604020202020204" charset="0"/>
              </a:rPr>
              <a:t>PaC</a:t>
            </a:r>
            <a:endParaRPr lang="en-US" sz="4690" b="1" dirty="0">
              <a:latin typeface="CMU Serif" panose="020B0604020202020204" charset="0"/>
              <a:ea typeface="CMU Serif" panose="020B0604020202020204" charset="0"/>
              <a:cs typeface="CMU Serif" panose="020B0604020202020204" charset="0"/>
            </a:endParaRPr>
          </a:p>
          <a:p>
            <a:pPr marL="0" lvl="0" indent="0" algn="l">
              <a:lnSpc>
                <a:spcPts val="4929"/>
              </a:lnSpc>
            </a:pPr>
            <a:endParaRPr lang="en-US" sz="4694" b="1" strike="noStrike" spc="-187" dirty="0">
              <a:solidFill>
                <a:srgbClr val="0B2556"/>
              </a:solidFill>
              <a:latin typeface="CMU Serif"/>
              <a:ea typeface="CMU Serif"/>
              <a:cs typeface="CMU Serif"/>
              <a:sym typeface="CMU Serif"/>
            </a:endParaRPr>
          </a:p>
        </p:txBody>
      </p:sp>
    </p:spTree>
    <p:extLst>
      <p:ext uri="{BB962C8B-B14F-4D97-AF65-F5344CB8AC3E}">
        <p14:creationId xmlns:p14="http://schemas.microsoft.com/office/powerpoint/2010/main" val="25486193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B968F-8410-7200-AD32-DCC91303325A}"/>
              </a:ext>
            </a:extLst>
          </p:cNvPr>
          <p:cNvSpPr>
            <a:spLocks noGrp="1"/>
          </p:cNvSpPr>
          <p:nvPr>
            <p:ph type="title"/>
          </p:nvPr>
        </p:nvSpPr>
        <p:spPr>
          <a:xfrm>
            <a:off x="1157604" y="1344168"/>
            <a:ext cx="14083932" cy="2043684"/>
          </a:xfrm>
        </p:spPr>
        <p:txBody>
          <a:bodyPr anchor="t">
            <a:normAutofit/>
          </a:bodyPr>
          <a:lstStyle/>
          <a:p>
            <a:r>
              <a:rPr lang="en-US" dirty="0">
                <a:solidFill>
                  <a:schemeClr val="bg1"/>
                </a:solidFill>
              </a:rPr>
              <a:t>Controlling Access to Vector or Graph Databases</a:t>
            </a:r>
          </a:p>
        </p:txBody>
      </p:sp>
      <p:pic>
        <p:nvPicPr>
          <p:cNvPr id="6" name="Content Placeholder 5" descr="Database with laptops and d-lock on the white background..">
            <a:extLst>
              <a:ext uri="{FF2B5EF4-FFF2-40B4-BE49-F238E27FC236}">
                <a16:creationId xmlns:a16="http://schemas.microsoft.com/office/drawing/2014/main" id="{9B61B3B6-72D9-4DDE-8807-F42CFB2E4312}"/>
              </a:ext>
            </a:extLst>
          </p:cNvPr>
          <p:cNvPicPr>
            <a:picLocks noGrp="1" noChangeAspect="1"/>
          </p:cNvPicPr>
          <p:nvPr>
            <p:ph sz="half" idx="14"/>
          </p:nvPr>
        </p:nvPicPr>
        <p:blipFill>
          <a:blip r:embed="rId3"/>
          <a:stretch>
            <a:fillRect/>
          </a:stretch>
        </p:blipFill>
        <p:spPr>
          <a:xfrm>
            <a:off x="1157602" y="4119309"/>
            <a:ext cx="6772553" cy="4791581"/>
          </a:xfrm>
          <a:noFill/>
        </p:spPr>
      </p:pic>
      <p:sp>
        <p:nvSpPr>
          <p:cNvPr id="5" name="Content Placeholder 4">
            <a:extLst>
              <a:ext uri="{FF2B5EF4-FFF2-40B4-BE49-F238E27FC236}">
                <a16:creationId xmlns:a16="http://schemas.microsoft.com/office/drawing/2014/main" id="{946891CF-4D1B-9C55-B216-A1AE9630BCB3}"/>
              </a:ext>
            </a:extLst>
          </p:cNvPr>
          <p:cNvSpPr>
            <a:spLocks noGrp="1"/>
          </p:cNvSpPr>
          <p:nvPr>
            <p:ph sz="half" idx="15"/>
          </p:nvPr>
        </p:nvSpPr>
        <p:spPr>
          <a:xfrm>
            <a:off x="8468984" y="3886200"/>
            <a:ext cx="6772553" cy="5257800"/>
          </a:xfrm>
        </p:spPr>
        <p:txBody>
          <a:bodyPr vert="horz" lIns="91440" tIns="45720" rIns="91440" bIns="45720" rtlCol="0" anchor="t">
            <a:normAutofit/>
          </a:bodyPr>
          <a:lstStyle/>
          <a:p>
            <a:r>
              <a:rPr lang="en-US" dirty="0">
                <a:solidFill>
                  <a:schemeClr val="bg1"/>
                </a:solidFill>
              </a:rPr>
              <a:t>Implement fine-grained access control policies</a:t>
            </a:r>
          </a:p>
          <a:p>
            <a:pPr lvl="1">
              <a:buChar char="•"/>
            </a:pPr>
            <a:r>
              <a:rPr lang="en-US" dirty="0">
                <a:solidFill>
                  <a:schemeClr val="bg1"/>
                </a:solidFill>
              </a:rPr>
              <a:t>Enhances security for vector database queries</a:t>
            </a:r>
            <a:endParaRPr lang="en-US" dirty="0">
              <a:solidFill>
                <a:schemeClr val="bg1"/>
              </a:solidFill>
              <a:ea typeface="Calibri"/>
              <a:cs typeface="Calibri"/>
            </a:endParaRPr>
          </a:p>
          <a:p>
            <a:pPr lvl="1">
              <a:buChar char="•"/>
            </a:pPr>
            <a:r>
              <a:rPr lang="en-US" dirty="0">
                <a:solidFill>
                  <a:schemeClr val="bg1"/>
                </a:solidFill>
              </a:rPr>
              <a:t>Restricts unauthorized access</a:t>
            </a:r>
            <a:endParaRPr lang="en-US" dirty="0">
              <a:solidFill>
                <a:schemeClr val="bg1"/>
              </a:solidFill>
              <a:ea typeface="Calibri"/>
              <a:cs typeface="Calibri"/>
            </a:endParaRPr>
          </a:p>
          <a:p>
            <a:pPr lvl="1">
              <a:buChar char="•"/>
            </a:pPr>
            <a:r>
              <a:rPr lang="en-US" dirty="0">
                <a:solidFill>
                  <a:schemeClr val="bg1"/>
                </a:solidFill>
              </a:rPr>
              <a:t>Ensures data integrity and confidentiality</a:t>
            </a:r>
            <a:endParaRPr lang="en-US" dirty="0">
              <a:solidFill>
                <a:schemeClr val="bg1"/>
              </a:solidFill>
              <a:ea typeface="Calibri"/>
              <a:cs typeface="Calibri"/>
            </a:endParaRPr>
          </a:p>
          <a:p>
            <a:pPr lvl="1">
              <a:buChar char="•"/>
            </a:pPr>
            <a:r>
              <a:rPr lang="en-US" dirty="0">
                <a:solidFill>
                  <a:schemeClr val="bg1"/>
                </a:solidFill>
              </a:rPr>
              <a:t>Provides detailed control over user permissions</a:t>
            </a:r>
            <a:endParaRPr lang="en-US" dirty="0">
              <a:solidFill>
                <a:schemeClr val="bg1"/>
              </a:solidFill>
              <a:ea typeface="Calibri"/>
              <a:cs typeface="Calibri"/>
            </a:endParaRPr>
          </a:p>
          <a:p>
            <a:pPr lvl="1">
              <a:buChar char="•"/>
            </a:pPr>
            <a:r>
              <a:rPr lang="en-US" dirty="0">
                <a:solidFill>
                  <a:schemeClr val="bg1"/>
                </a:solidFill>
              </a:rPr>
              <a:t>Facilitates compliance with regulatory requirements</a:t>
            </a:r>
            <a:endParaRPr lang="en-US" dirty="0">
              <a:solidFill>
                <a:schemeClr val="bg1"/>
              </a:solidFill>
              <a:ea typeface="Calibri"/>
              <a:cs typeface="Calibri"/>
            </a:endParaRPr>
          </a:p>
        </p:txBody>
      </p:sp>
      <p:sp>
        <p:nvSpPr>
          <p:cNvPr id="3" name="Slide Number Placeholder 2" hidden="1">
            <a:extLst>
              <a:ext uri="{FF2B5EF4-FFF2-40B4-BE49-F238E27FC236}">
                <a16:creationId xmlns:a16="http://schemas.microsoft.com/office/drawing/2014/main" id="{13E8D74F-71BE-C31B-3997-39F2261B8EF3}"/>
              </a:ext>
            </a:extLst>
          </p:cNvPr>
          <p:cNvSpPr>
            <a:spLocks noGrp="1"/>
          </p:cNvSpPr>
          <p:nvPr>
            <p:ph type="sldNum" sz="quarter" idx="12"/>
          </p:nvPr>
        </p:nvSpPr>
        <p:spPr>
          <a:xfrm>
            <a:off x="16684943" y="9534526"/>
            <a:ext cx="685800" cy="547688"/>
          </a:xfrm>
        </p:spPr>
        <p:txBody>
          <a:bodyPr anchor="ctr">
            <a:normAutofit/>
          </a:bodyPr>
          <a:lstStyle/>
          <a:p>
            <a:pPr>
              <a:spcAft>
                <a:spcPts val="900"/>
              </a:spcAft>
            </a:pPr>
            <a:fld id="{B5CEABB6-07DC-46E8-9B57-56EC44A396E5}" type="slidenum">
              <a:rPr lang="en-US" smtClean="0"/>
              <a:pPr>
                <a:spcAft>
                  <a:spcPts val="900"/>
                </a:spcAft>
              </a:pPr>
              <a:t>27</a:t>
            </a:fld>
            <a:endParaRPr lang="en-US"/>
          </a:p>
        </p:txBody>
      </p:sp>
    </p:spTree>
    <p:extLst>
      <p:ext uri="{BB962C8B-B14F-4D97-AF65-F5344CB8AC3E}">
        <p14:creationId xmlns:p14="http://schemas.microsoft.com/office/powerpoint/2010/main" val="1881668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B8E94-504A-C163-6860-F585A0A0B9F8}"/>
              </a:ext>
            </a:extLst>
          </p:cNvPr>
          <p:cNvSpPr>
            <a:spLocks noGrp="1"/>
          </p:cNvSpPr>
          <p:nvPr>
            <p:ph type="title"/>
          </p:nvPr>
        </p:nvSpPr>
        <p:spPr>
          <a:xfrm>
            <a:off x="1157604" y="1344168"/>
            <a:ext cx="14083932" cy="2043684"/>
          </a:xfrm>
        </p:spPr>
        <p:txBody>
          <a:bodyPr vert="horz" lIns="91440" tIns="45720" rIns="91440" bIns="45720" rtlCol="0" anchor="t" anchorCtr="0">
            <a:normAutofit/>
          </a:bodyPr>
          <a:lstStyle/>
          <a:p>
            <a:r>
              <a:rPr lang="en-US" dirty="0">
                <a:solidFill>
                  <a:schemeClr val="bg1"/>
                </a:solidFill>
              </a:rPr>
              <a:t>PRE &amp; Post-Execution</a:t>
            </a:r>
            <a:r>
              <a:rPr lang="en-US" kern="1200" cap="all" baseline="0" dirty="0">
                <a:solidFill>
                  <a:schemeClr val="bg1"/>
                </a:solidFill>
                <a:latin typeface="+mj-lt"/>
                <a:ea typeface="+mj-ea"/>
                <a:cs typeface="+mj-cs"/>
              </a:rPr>
              <a:t> Policies and Checks</a:t>
            </a:r>
            <a:r>
              <a:rPr lang="en-US" dirty="0">
                <a:solidFill>
                  <a:schemeClr val="bg1"/>
                </a:solidFill>
              </a:rPr>
              <a:t> : Policy as Prompt</a:t>
            </a:r>
            <a:endParaRPr lang="en-US" dirty="0">
              <a:solidFill>
                <a:schemeClr val="bg1"/>
              </a:solidFill>
              <a:ea typeface="+mj-ea"/>
              <a:cs typeface="+mj-cs"/>
            </a:endParaRPr>
          </a:p>
        </p:txBody>
      </p:sp>
      <p:sp>
        <p:nvSpPr>
          <p:cNvPr id="3" name="Content Placeholder 2">
            <a:extLst>
              <a:ext uri="{FF2B5EF4-FFF2-40B4-BE49-F238E27FC236}">
                <a16:creationId xmlns:a16="http://schemas.microsoft.com/office/drawing/2014/main" id="{9F41B3DF-508A-E381-12F1-B7501A1D280F}"/>
              </a:ext>
            </a:extLst>
          </p:cNvPr>
          <p:cNvSpPr>
            <a:spLocks noGrp="1"/>
          </p:cNvSpPr>
          <p:nvPr>
            <p:ph sz="half" idx="14"/>
          </p:nvPr>
        </p:nvSpPr>
        <p:spPr>
          <a:xfrm>
            <a:off x="1157602" y="3886200"/>
            <a:ext cx="6772553" cy="5257800"/>
          </a:xfrm>
        </p:spPr>
        <p:txBody>
          <a:bodyPr vert="horz" lIns="91440" tIns="45720" rIns="91440" bIns="45720" rtlCol="0" anchor="t">
            <a:normAutofit/>
          </a:bodyPr>
          <a:lstStyle/>
          <a:p>
            <a:r>
              <a:rPr lang="en-US" dirty="0">
                <a:solidFill>
                  <a:schemeClr val="bg1"/>
                </a:solidFill>
              </a:rPr>
              <a:t>Develop policies for real-time content moderation</a:t>
            </a:r>
          </a:p>
          <a:p>
            <a:pPr lvl="1">
              <a:buChar char="•"/>
            </a:pPr>
            <a:r>
              <a:rPr lang="en-US" dirty="0">
                <a:solidFill>
                  <a:schemeClr val="bg1"/>
                </a:solidFill>
              </a:rPr>
              <a:t>Ensure outputs of LLM are appropriate</a:t>
            </a:r>
            <a:endParaRPr lang="en-US" dirty="0">
              <a:solidFill>
                <a:schemeClr val="bg1"/>
              </a:solidFill>
              <a:ea typeface="Calibri"/>
              <a:cs typeface="Calibri"/>
            </a:endParaRPr>
          </a:p>
          <a:p>
            <a:pPr lvl="1">
              <a:buChar char="•"/>
            </a:pPr>
            <a:r>
              <a:rPr lang="en-US" dirty="0">
                <a:solidFill>
                  <a:schemeClr val="bg1"/>
                </a:solidFill>
              </a:rPr>
              <a:t>Implement guidelines for content review</a:t>
            </a:r>
            <a:endParaRPr lang="en-US" dirty="0">
              <a:solidFill>
                <a:schemeClr val="bg1"/>
              </a:solidFill>
              <a:ea typeface="Calibri"/>
              <a:cs typeface="Calibri"/>
            </a:endParaRPr>
          </a:p>
        </p:txBody>
      </p:sp>
      <p:sp>
        <p:nvSpPr>
          <p:cNvPr id="6" name="TextBox 5">
            <a:extLst>
              <a:ext uri="{FF2B5EF4-FFF2-40B4-BE49-F238E27FC236}">
                <a16:creationId xmlns:a16="http://schemas.microsoft.com/office/drawing/2014/main" id="{378DE2A3-8DCB-3414-2BAB-94D8318521AE}"/>
              </a:ext>
            </a:extLst>
          </p:cNvPr>
          <p:cNvSpPr txBox="1"/>
          <p:nvPr/>
        </p:nvSpPr>
        <p:spPr>
          <a:xfrm>
            <a:off x="8468984" y="3886200"/>
            <a:ext cx="6772553" cy="5257800"/>
          </a:xfrm>
          <a:prstGeom prst="rect">
            <a:avLst/>
          </a:prstGeom>
        </p:spPr>
        <p:txBody>
          <a:bodyPr vert="horz" lIns="91440" tIns="45720" rIns="91440" bIns="45720" rtlCol="0" anchor="t">
            <a:normAutofit/>
          </a:bodyPr>
          <a:lstStyle/>
          <a:p>
            <a:pPr>
              <a:lnSpc>
                <a:spcPts val="3000"/>
              </a:lnSpc>
              <a:spcBef>
                <a:spcPct val="20000"/>
              </a:spcBef>
              <a:buFont typeface="Arial" panose="020B0604020202020204" pitchFamily="34" charset="0"/>
            </a:pPr>
            <a:r>
              <a:rPr lang="en-US" sz="2700" dirty="0">
                <a:solidFill>
                  <a:schemeClr val="bg1"/>
                </a:solidFill>
              </a:rPr>
              <a:t>Automated PII Checks</a:t>
            </a:r>
          </a:p>
          <a:p>
            <a:pPr lvl="1" indent="-457200">
              <a:lnSpc>
                <a:spcPts val="3000"/>
              </a:lnSpc>
              <a:spcBef>
                <a:spcPct val="20000"/>
              </a:spcBef>
              <a:buFont typeface="Arial" panose="020B0604020202020204" pitchFamily="34" charset="0"/>
              <a:buChar char="•"/>
            </a:pPr>
            <a:r>
              <a:rPr lang="en-US" sz="2700" dirty="0">
                <a:solidFill>
                  <a:schemeClr val="bg1"/>
                </a:solidFill>
              </a:rPr>
              <a:t>Ensure responses do not contain personally identifiable information</a:t>
            </a:r>
            <a:endParaRPr lang="en-US" sz="2700" dirty="0">
              <a:solidFill>
                <a:schemeClr val="bg1"/>
              </a:solidFill>
              <a:ea typeface="Calibri"/>
              <a:cs typeface="Calibri"/>
            </a:endParaRPr>
          </a:p>
          <a:p>
            <a:pPr lvl="1" indent="-457200">
              <a:lnSpc>
                <a:spcPts val="3000"/>
              </a:lnSpc>
              <a:spcBef>
                <a:spcPct val="20000"/>
              </a:spcBef>
              <a:buFont typeface="Arial" panose="020B0604020202020204" pitchFamily="34" charset="0"/>
              <a:buChar char="•"/>
            </a:pPr>
            <a:r>
              <a:rPr lang="en-US" sz="2700" dirty="0">
                <a:solidFill>
                  <a:schemeClr val="bg1"/>
                </a:solidFill>
              </a:rPr>
              <a:t>Enhance data privacy and security</a:t>
            </a:r>
            <a:endParaRPr lang="en-US" sz="2700" dirty="0">
              <a:solidFill>
                <a:schemeClr val="bg1"/>
              </a:solidFill>
              <a:ea typeface="Calibri"/>
              <a:cs typeface="Calibri"/>
            </a:endParaRPr>
          </a:p>
        </p:txBody>
      </p:sp>
      <p:sp>
        <p:nvSpPr>
          <p:cNvPr id="4" name="Slide Number Placeholder 3" hidden="1">
            <a:extLst>
              <a:ext uri="{FF2B5EF4-FFF2-40B4-BE49-F238E27FC236}">
                <a16:creationId xmlns:a16="http://schemas.microsoft.com/office/drawing/2014/main" id="{9D73B505-DAE5-0FFE-3AE3-3BF9021F397F}"/>
              </a:ext>
            </a:extLst>
          </p:cNvPr>
          <p:cNvSpPr>
            <a:spLocks noGrp="1"/>
          </p:cNvSpPr>
          <p:nvPr>
            <p:ph type="sldNum" sz="quarter" idx="12"/>
          </p:nvPr>
        </p:nvSpPr>
        <p:spPr>
          <a:xfrm>
            <a:off x="16911137" y="9532621"/>
            <a:ext cx="685800" cy="547688"/>
          </a:xfrm>
        </p:spPr>
        <p:txBody>
          <a:bodyPr anchor="ctr">
            <a:normAutofit/>
          </a:bodyPr>
          <a:lstStyle/>
          <a:p>
            <a:pPr>
              <a:spcAft>
                <a:spcPts val="900"/>
              </a:spcAft>
            </a:pPr>
            <a:fld id="{B5CEABB6-07DC-46E8-9B57-56EC44A396E5}" type="slidenum">
              <a:rPr lang="en-US" smtClean="0"/>
              <a:pPr>
                <a:spcAft>
                  <a:spcPts val="900"/>
                </a:spcAft>
              </a:pPr>
              <a:t>28</a:t>
            </a:fld>
            <a:endParaRPr lang="en-US"/>
          </a:p>
        </p:txBody>
      </p:sp>
    </p:spTree>
    <p:extLst>
      <p:ext uri="{BB962C8B-B14F-4D97-AF65-F5344CB8AC3E}">
        <p14:creationId xmlns:p14="http://schemas.microsoft.com/office/powerpoint/2010/main" val="31695136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FD7E4-268B-CF51-9CC5-E431A6FF09AC}"/>
              </a:ext>
            </a:extLst>
          </p:cNvPr>
          <p:cNvSpPr>
            <a:spLocks noGrp="1"/>
          </p:cNvSpPr>
          <p:nvPr>
            <p:ph type="title"/>
          </p:nvPr>
        </p:nvSpPr>
        <p:spPr>
          <a:xfrm>
            <a:off x="1143002" y="1344168"/>
            <a:ext cx="9883725" cy="2983059"/>
          </a:xfrm>
        </p:spPr>
        <p:txBody>
          <a:bodyPr anchor="t">
            <a:normAutofit/>
          </a:bodyPr>
          <a:lstStyle/>
          <a:p>
            <a:r>
              <a:rPr lang="en-US" dirty="0">
                <a:solidFill>
                  <a:schemeClr val="bg1"/>
                </a:solidFill>
              </a:rPr>
              <a:t>Fine-tuned Models as Oversight Agents</a:t>
            </a:r>
            <a:endParaRPr lang="en-US" dirty="0">
              <a:solidFill>
                <a:schemeClr val="bg1"/>
              </a:solidFill>
              <a:ea typeface="Calibri"/>
              <a:cs typeface="Calibri"/>
            </a:endParaRPr>
          </a:p>
        </p:txBody>
      </p:sp>
      <p:sp>
        <p:nvSpPr>
          <p:cNvPr id="3" name="Content Placeholder 2">
            <a:extLst>
              <a:ext uri="{FF2B5EF4-FFF2-40B4-BE49-F238E27FC236}">
                <a16:creationId xmlns:a16="http://schemas.microsoft.com/office/drawing/2014/main" id="{FD75E5AC-5838-28B2-F372-B24F945D12F5}"/>
              </a:ext>
            </a:extLst>
          </p:cNvPr>
          <p:cNvSpPr>
            <a:spLocks noGrp="1"/>
          </p:cNvSpPr>
          <p:nvPr>
            <p:ph sz="half" idx="14"/>
          </p:nvPr>
        </p:nvSpPr>
        <p:spPr>
          <a:xfrm>
            <a:off x="1143002" y="4588329"/>
            <a:ext cx="9896058" cy="4944291"/>
          </a:xfrm>
        </p:spPr>
        <p:txBody>
          <a:bodyPr vert="horz" lIns="91440" tIns="45720" rIns="91440" bIns="45720" rtlCol="0" anchor="t">
            <a:normAutofit/>
          </a:bodyPr>
          <a:lstStyle/>
          <a:p>
            <a:r>
              <a:rPr lang="en-US" dirty="0"/>
              <a:t>Implement policies for automated sanitization</a:t>
            </a:r>
          </a:p>
          <a:p>
            <a:pPr lvl="1">
              <a:buChar char="•"/>
            </a:pPr>
            <a:r>
              <a:rPr lang="en-US" dirty="0"/>
              <a:t>Ensure responses are free from inappropriate content</a:t>
            </a:r>
            <a:endParaRPr lang="en-US" dirty="0">
              <a:ea typeface="Calibri"/>
              <a:cs typeface="Calibri"/>
            </a:endParaRPr>
          </a:p>
          <a:p>
            <a:pPr lvl="1">
              <a:buChar char="•"/>
            </a:pPr>
            <a:r>
              <a:rPr lang="en-US" dirty="0"/>
              <a:t>Maintain data privacy and security</a:t>
            </a:r>
            <a:endParaRPr lang="en-US" dirty="0">
              <a:ea typeface="Calibri"/>
              <a:cs typeface="Calibri"/>
            </a:endParaRPr>
          </a:p>
        </p:txBody>
      </p:sp>
      <p:sp>
        <p:nvSpPr>
          <p:cNvPr id="4" name="Slide Number Placeholder 3" hidden="1">
            <a:extLst>
              <a:ext uri="{FF2B5EF4-FFF2-40B4-BE49-F238E27FC236}">
                <a16:creationId xmlns:a16="http://schemas.microsoft.com/office/drawing/2014/main" id="{58F2972C-6DC9-0979-9E6A-068D378A6A14}"/>
              </a:ext>
            </a:extLst>
          </p:cNvPr>
          <p:cNvSpPr>
            <a:spLocks noGrp="1"/>
          </p:cNvSpPr>
          <p:nvPr>
            <p:ph type="sldNum" sz="quarter" idx="12"/>
          </p:nvPr>
        </p:nvSpPr>
        <p:spPr>
          <a:xfrm>
            <a:off x="16684943" y="9534526"/>
            <a:ext cx="685800" cy="547688"/>
          </a:xfrm>
        </p:spPr>
        <p:txBody>
          <a:bodyPr anchor="ctr">
            <a:normAutofit/>
          </a:bodyPr>
          <a:lstStyle/>
          <a:p>
            <a:pPr>
              <a:spcAft>
                <a:spcPts val="900"/>
              </a:spcAft>
            </a:pPr>
            <a:fld id="{B5CEABB6-07DC-46E8-9B57-56EC44A396E5}" type="slidenum">
              <a:rPr lang="en-US" smtClean="0"/>
              <a:pPr>
                <a:spcAft>
                  <a:spcPts val="900"/>
                </a:spcAft>
              </a:pPr>
              <a:t>29</a:t>
            </a:fld>
            <a:endParaRPr lang="en-US"/>
          </a:p>
        </p:txBody>
      </p:sp>
    </p:spTree>
    <p:extLst>
      <p:ext uri="{BB962C8B-B14F-4D97-AF65-F5344CB8AC3E}">
        <p14:creationId xmlns:p14="http://schemas.microsoft.com/office/powerpoint/2010/main" val="3422961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urple Blob"/>
          <p:cNvSpPr/>
          <p:nvPr/>
        </p:nvSpPr>
        <p:spPr>
          <a:xfrm rot="14906404" flipV="1">
            <a:off x="5098060" y="-1826436"/>
            <a:ext cx="6603053" cy="8467012"/>
          </a:xfrm>
          <a:custGeom>
            <a:avLst/>
            <a:gdLst/>
            <a:ahLst/>
            <a:cxnLst/>
            <a:rect l="l" t="t" r="r" b="b"/>
            <a:pathLst>
              <a:path w="14744970" h="17579696">
                <a:moveTo>
                  <a:pt x="0" y="17579697"/>
                </a:moveTo>
                <a:lnTo>
                  <a:pt x="14744970" y="17579697"/>
                </a:lnTo>
                <a:lnTo>
                  <a:pt x="14744970" y="0"/>
                </a:lnTo>
                <a:lnTo>
                  <a:pt x="0" y="0"/>
                </a:lnTo>
                <a:lnTo>
                  <a:pt x="0" y="1757969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descr="Red Blob"/>
          <p:cNvSpPr/>
          <p:nvPr/>
        </p:nvSpPr>
        <p:spPr>
          <a:xfrm>
            <a:off x="11966462" y="-429966"/>
            <a:ext cx="6561712" cy="7480150"/>
          </a:xfrm>
          <a:custGeom>
            <a:avLst/>
            <a:gdLst/>
            <a:ahLst/>
            <a:cxnLst/>
            <a:rect l="l" t="t" r="r" b="b"/>
            <a:pathLst>
              <a:path w="7798657" h="8419602">
                <a:moveTo>
                  <a:pt x="0" y="0"/>
                </a:moveTo>
                <a:lnTo>
                  <a:pt x="7798656" y="0"/>
                </a:lnTo>
                <a:lnTo>
                  <a:pt x="7798656" y="8419602"/>
                </a:lnTo>
                <a:lnTo>
                  <a:pt x="0" y="84196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37279" y="4010402"/>
            <a:ext cx="3388048" cy="4359851"/>
            <a:chOff x="0" y="0"/>
            <a:chExt cx="3133810" cy="4032689"/>
          </a:xfrm>
        </p:grpSpPr>
        <p:sp>
          <p:nvSpPr>
            <p:cNvPr id="5" name="Freeform 5"/>
            <p:cNvSpPr/>
            <p:nvPr/>
          </p:nvSpPr>
          <p:spPr>
            <a:xfrm>
              <a:off x="0" y="0"/>
              <a:ext cx="3133810" cy="4032690"/>
            </a:xfrm>
            <a:custGeom>
              <a:avLst/>
              <a:gdLst/>
              <a:ahLst/>
              <a:cxnLst/>
              <a:rect l="l" t="t" r="r" b="b"/>
              <a:pathLst>
                <a:path w="3133810" h="4032690">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90"/>
                    <a:pt x="3009350" y="4032690"/>
                  </a:cubicBezTo>
                  <a:close/>
                </a:path>
              </a:pathLst>
            </a:custGeom>
            <a:solidFill>
              <a:srgbClr val="D4D4D4"/>
            </a:solidFill>
          </p:spPr>
          <p:txBody>
            <a:bodyPr/>
            <a:lstStyle/>
            <a:p>
              <a:endParaRPr lang="en-US"/>
            </a:p>
          </p:txBody>
        </p:sp>
      </p:grpSp>
      <p:grpSp>
        <p:nvGrpSpPr>
          <p:cNvPr id="6" name="Group 6"/>
          <p:cNvGrpSpPr/>
          <p:nvPr/>
        </p:nvGrpSpPr>
        <p:grpSpPr>
          <a:xfrm>
            <a:off x="7359555" y="4025848"/>
            <a:ext cx="3388048" cy="4359851"/>
            <a:chOff x="0" y="0"/>
            <a:chExt cx="3133810" cy="4032689"/>
          </a:xfrm>
        </p:grpSpPr>
        <p:sp>
          <p:nvSpPr>
            <p:cNvPr id="7" name="Freeform 7"/>
            <p:cNvSpPr/>
            <p:nvPr/>
          </p:nvSpPr>
          <p:spPr>
            <a:xfrm>
              <a:off x="0" y="0"/>
              <a:ext cx="3133810" cy="4032690"/>
            </a:xfrm>
            <a:custGeom>
              <a:avLst/>
              <a:gdLst/>
              <a:ahLst/>
              <a:cxnLst/>
              <a:rect l="l" t="t" r="r" b="b"/>
              <a:pathLst>
                <a:path w="3133810" h="4032690">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90"/>
                    <a:pt x="3009350" y="4032690"/>
                  </a:cubicBezTo>
                  <a:close/>
                </a:path>
              </a:pathLst>
            </a:custGeom>
            <a:solidFill>
              <a:srgbClr val="D4D4D4"/>
            </a:solidFill>
          </p:spPr>
          <p:txBody>
            <a:bodyPr/>
            <a:lstStyle/>
            <a:p>
              <a:endParaRPr lang="en-US"/>
            </a:p>
          </p:txBody>
        </p:sp>
      </p:grpSp>
      <p:grpSp>
        <p:nvGrpSpPr>
          <p:cNvPr id="10" name="Group 10"/>
          <p:cNvGrpSpPr/>
          <p:nvPr/>
        </p:nvGrpSpPr>
        <p:grpSpPr>
          <a:xfrm>
            <a:off x="3725248" y="4025848"/>
            <a:ext cx="3388048" cy="4359851"/>
            <a:chOff x="0" y="0"/>
            <a:chExt cx="3133810" cy="4032689"/>
          </a:xfrm>
        </p:grpSpPr>
        <p:sp>
          <p:nvSpPr>
            <p:cNvPr id="11" name="Freeform 11"/>
            <p:cNvSpPr/>
            <p:nvPr/>
          </p:nvSpPr>
          <p:spPr>
            <a:xfrm>
              <a:off x="0" y="0"/>
              <a:ext cx="3133810" cy="4032690"/>
            </a:xfrm>
            <a:custGeom>
              <a:avLst/>
              <a:gdLst/>
              <a:ahLst/>
              <a:cxnLst/>
              <a:rect l="l" t="t" r="r" b="b"/>
              <a:pathLst>
                <a:path w="3133810" h="4032690">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90"/>
                    <a:pt x="3009350" y="4032690"/>
                  </a:cubicBezTo>
                  <a:close/>
                </a:path>
              </a:pathLst>
            </a:custGeom>
            <a:solidFill>
              <a:srgbClr val="D4D4D4"/>
            </a:solidFill>
          </p:spPr>
          <p:txBody>
            <a:bodyPr/>
            <a:lstStyle/>
            <a:p>
              <a:endParaRPr lang="en-US"/>
            </a:p>
          </p:txBody>
        </p:sp>
      </p:grpSp>
      <p:sp>
        <p:nvSpPr>
          <p:cNvPr id="12" name="TextBox 12"/>
          <p:cNvSpPr txBox="1"/>
          <p:nvPr/>
        </p:nvSpPr>
        <p:spPr>
          <a:xfrm>
            <a:off x="3712371" y="1889316"/>
            <a:ext cx="10863257" cy="1228725"/>
          </a:xfrm>
          <a:prstGeom prst="rect">
            <a:avLst/>
          </a:prstGeom>
        </p:spPr>
        <p:txBody>
          <a:bodyPr lIns="0" tIns="0" rIns="0" bIns="0" rtlCol="0" anchor="t">
            <a:spAutoFit/>
          </a:bodyPr>
          <a:lstStyle/>
          <a:p>
            <a:pPr marL="0" lvl="0" indent="0" algn="ctr">
              <a:lnSpc>
                <a:spcPts val="9600"/>
              </a:lnSpc>
              <a:spcBef>
                <a:spcPct val="0"/>
              </a:spcBef>
            </a:pPr>
            <a:r>
              <a:rPr lang="en-US" sz="8000" b="1" spc="-320">
                <a:solidFill>
                  <a:srgbClr val="FFFFFF"/>
                </a:solidFill>
                <a:latin typeface="CMU Serif"/>
                <a:ea typeface="CMU Serif"/>
                <a:cs typeface="CMU Serif"/>
                <a:sym typeface="CMU Serif"/>
              </a:rPr>
              <a:t>Agenda</a:t>
            </a:r>
          </a:p>
        </p:txBody>
      </p:sp>
      <p:sp>
        <p:nvSpPr>
          <p:cNvPr id="13" name="TextBox 13"/>
          <p:cNvSpPr txBox="1"/>
          <p:nvPr/>
        </p:nvSpPr>
        <p:spPr>
          <a:xfrm>
            <a:off x="460998" y="5151221"/>
            <a:ext cx="2715079" cy="2652777"/>
          </a:xfrm>
          <a:prstGeom prst="rect">
            <a:avLst/>
          </a:prstGeom>
        </p:spPr>
        <p:txBody>
          <a:bodyPr wrap="square" lIns="0" tIns="0" rIns="0" bIns="0" rtlCol="0" anchor="t">
            <a:spAutoFit/>
          </a:bodyPr>
          <a:lstStyle/>
          <a:p>
            <a:pPr marL="0" lvl="0" indent="0" algn="l">
              <a:lnSpc>
                <a:spcPts val="4160"/>
              </a:lnSpc>
              <a:spcBef>
                <a:spcPct val="0"/>
              </a:spcBef>
            </a:pPr>
            <a:r>
              <a:rPr lang="en-US" sz="3200" spc="-28" dirty="0">
                <a:solidFill>
                  <a:srgbClr val="0B2556"/>
                </a:solidFill>
                <a:latin typeface="Aileron"/>
                <a:ea typeface="Aileron"/>
                <a:cs typeface="Aileron"/>
                <a:sym typeface="Aileron"/>
              </a:rPr>
              <a:t>Challenges with Data Governance Policy </a:t>
            </a:r>
            <a:r>
              <a:rPr lang="en-US" sz="3200" spc="-28" dirty="0" err="1">
                <a:solidFill>
                  <a:srgbClr val="0B2556"/>
                </a:solidFill>
                <a:latin typeface="Aileron"/>
                <a:ea typeface="Aileron"/>
                <a:cs typeface="Aileron"/>
                <a:sym typeface="Aileron"/>
              </a:rPr>
              <a:t>Implemenation</a:t>
            </a:r>
          </a:p>
        </p:txBody>
      </p:sp>
      <p:sp>
        <p:nvSpPr>
          <p:cNvPr id="14" name="TextBox 14"/>
          <p:cNvSpPr txBox="1"/>
          <p:nvPr/>
        </p:nvSpPr>
        <p:spPr>
          <a:xfrm>
            <a:off x="460998" y="4234170"/>
            <a:ext cx="731749" cy="678561"/>
          </a:xfrm>
          <a:prstGeom prst="rect">
            <a:avLst/>
          </a:prstGeom>
        </p:spPr>
        <p:txBody>
          <a:bodyPr wrap="square" lIns="0" tIns="0" rIns="0" bIns="0" rtlCol="0" anchor="t">
            <a:spAutoFit/>
          </a:bodyPr>
          <a:lstStyle/>
          <a:p>
            <a:pPr marL="0" lvl="1" indent="0" algn="l">
              <a:lnSpc>
                <a:spcPts val="5652"/>
              </a:lnSpc>
              <a:spcBef>
                <a:spcPct val="0"/>
              </a:spcBef>
            </a:pPr>
            <a:r>
              <a:rPr lang="en-US" sz="3600" u="none" spc="-32">
                <a:solidFill>
                  <a:srgbClr val="0B2556"/>
                </a:solidFill>
                <a:latin typeface="Aileron"/>
                <a:ea typeface="Aileron"/>
                <a:cs typeface="Aileron"/>
                <a:sym typeface="Aileron"/>
              </a:rPr>
              <a:t>01</a:t>
            </a:r>
          </a:p>
        </p:txBody>
      </p:sp>
      <p:sp>
        <p:nvSpPr>
          <p:cNvPr id="15" name="TextBox 15"/>
          <p:cNvSpPr txBox="1"/>
          <p:nvPr/>
        </p:nvSpPr>
        <p:spPr>
          <a:xfrm>
            <a:off x="7533806" y="6174094"/>
            <a:ext cx="2715079" cy="558230"/>
          </a:xfrm>
          <a:prstGeom prst="rect">
            <a:avLst/>
          </a:prstGeom>
        </p:spPr>
        <p:txBody>
          <a:bodyPr wrap="square" lIns="0" tIns="0" rIns="0" bIns="0" rtlCol="0" anchor="t">
            <a:spAutoFit/>
          </a:bodyPr>
          <a:lstStyle/>
          <a:p>
            <a:pPr marL="0" lvl="0" indent="0" algn="l">
              <a:lnSpc>
                <a:spcPts val="4680"/>
              </a:lnSpc>
              <a:spcBef>
                <a:spcPct val="0"/>
              </a:spcBef>
            </a:pPr>
            <a:r>
              <a:rPr lang="en-US" sz="3600" spc="-32">
                <a:solidFill>
                  <a:srgbClr val="0B2556"/>
                </a:solidFill>
                <a:latin typeface="Aileron"/>
                <a:ea typeface="Aileron"/>
                <a:cs typeface="Aileron"/>
                <a:sym typeface="Aileron"/>
              </a:rPr>
              <a:t>Data Mesh</a:t>
            </a:r>
          </a:p>
        </p:txBody>
      </p:sp>
      <p:sp>
        <p:nvSpPr>
          <p:cNvPr id="16" name="TextBox 16"/>
          <p:cNvSpPr txBox="1"/>
          <p:nvPr/>
        </p:nvSpPr>
        <p:spPr>
          <a:xfrm>
            <a:off x="7683273" y="4249616"/>
            <a:ext cx="731749" cy="678561"/>
          </a:xfrm>
          <a:prstGeom prst="rect">
            <a:avLst/>
          </a:prstGeom>
        </p:spPr>
        <p:txBody>
          <a:bodyPr wrap="square" lIns="0" tIns="0" rIns="0" bIns="0" rtlCol="0" anchor="t">
            <a:spAutoFit/>
          </a:bodyPr>
          <a:lstStyle/>
          <a:p>
            <a:pPr marL="0" lvl="1" indent="0" algn="l">
              <a:lnSpc>
                <a:spcPts val="5652"/>
              </a:lnSpc>
              <a:spcBef>
                <a:spcPct val="0"/>
              </a:spcBef>
            </a:pPr>
            <a:r>
              <a:rPr lang="en-US" sz="3600" u="none" spc="-32">
                <a:solidFill>
                  <a:srgbClr val="0B2556"/>
                </a:solidFill>
                <a:latin typeface="Aileron"/>
                <a:ea typeface="Aileron"/>
                <a:cs typeface="Aileron"/>
                <a:sym typeface="Aileron"/>
              </a:rPr>
              <a:t>03</a:t>
            </a:r>
          </a:p>
        </p:txBody>
      </p:sp>
      <p:sp>
        <p:nvSpPr>
          <p:cNvPr id="19" name="TextBox 19"/>
          <p:cNvSpPr txBox="1"/>
          <p:nvPr/>
        </p:nvSpPr>
        <p:spPr>
          <a:xfrm>
            <a:off x="4073749" y="5857055"/>
            <a:ext cx="2715079" cy="1173480"/>
          </a:xfrm>
          <a:prstGeom prst="rect">
            <a:avLst/>
          </a:prstGeom>
        </p:spPr>
        <p:txBody>
          <a:bodyPr wrap="square" lIns="0" tIns="0" rIns="0" bIns="0" rtlCol="0" anchor="t">
            <a:spAutoFit/>
          </a:bodyPr>
          <a:lstStyle/>
          <a:p>
            <a:pPr marL="0" lvl="0" indent="0" algn="l">
              <a:lnSpc>
                <a:spcPts val="4680"/>
              </a:lnSpc>
              <a:spcBef>
                <a:spcPct val="0"/>
              </a:spcBef>
            </a:pPr>
            <a:r>
              <a:rPr lang="en-US" sz="3600" spc="-32">
                <a:solidFill>
                  <a:srgbClr val="0B2556"/>
                </a:solidFill>
                <a:latin typeface="Aileron"/>
                <a:ea typeface="Aileron"/>
                <a:cs typeface="Aileron"/>
                <a:sym typeface="Aileron"/>
              </a:rPr>
              <a:t>Policy as Code </a:t>
            </a:r>
          </a:p>
        </p:txBody>
      </p:sp>
      <p:sp>
        <p:nvSpPr>
          <p:cNvPr id="20" name="TextBox 20"/>
          <p:cNvSpPr txBox="1"/>
          <p:nvPr/>
        </p:nvSpPr>
        <p:spPr>
          <a:xfrm>
            <a:off x="4048968" y="4249616"/>
            <a:ext cx="731749" cy="678561"/>
          </a:xfrm>
          <a:prstGeom prst="rect">
            <a:avLst/>
          </a:prstGeom>
        </p:spPr>
        <p:txBody>
          <a:bodyPr wrap="square" lIns="0" tIns="0" rIns="0" bIns="0" rtlCol="0" anchor="t">
            <a:spAutoFit/>
          </a:bodyPr>
          <a:lstStyle/>
          <a:p>
            <a:pPr marL="0" lvl="1" indent="0" algn="l">
              <a:lnSpc>
                <a:spcPts val="5652"/>
              </a:lnSpc>
              <a:spcBef>
                <a:spcPct val="0"/>
              </a:spcBef>
            </a:pPr>
            <a:r>
              <a:rPr lang="en-US" sz="3600" u="none" spc="-32">
                <a:solidFill>
                  <a:srgbClr val="0B2556"/>
                </a:solidFill>
                <a:latin typeface="Aileron"/>
                <a:ea typeface="Aileron"/>
                <a:cs typeface="Aileron"/>
                <a:sym typeface="Aileron"/>
              </a:rPr>
              <a:t>02</a:t>
            </a:r>
          </a:p>
        </p:txBody>
      </p:sp>
      <p:grpSp>
        <p:nvGrpSpPr>
          <p:cNvPr id="21" name="Group 20">
            <a:extLst>
              <a:ext uri="{FF2B5EF4-FFF2-40B4-BE49-F238E27FC236}">
                <a16:creationId xmlns:a16="http://schemas.microsoft.com/office/drawing/2014/main" id="{511E2C94-FA96-8809-2E42-D64DBF751E3A}"/>
              </a:ext>
            </a:extLst>
          </p:cNvPr>
          <p:cNvGrpSpPr/>
          <p:nvPr/>
        </p:nvGrpSpPr>
        <p:grpSpPr>
          <a:xfrm>
            <a:off x="11055646" y="4041294"/>
            <a:ext cx="3388048" cy="4359852"/>
            <a:chOff x="11642592" y="4010402"/>
            <a:chExt cx="3133810" cy="4032690"/>
          </a:xfrm>
        </p:grpSpPr>
        <p:sp>
          <p:nvSpPr>
            <p:cNvPr id="24" name="Freeform 9">
              <a:extLst>
                <a:ext uri="{FF2B5EF4-FFF2-40B4-BE49-F238E27FC236}">
                  <a16:creationId xmlns:a16="http://schemas.microsoft.com/office/drawing/2014/main" id="{66AA6D53-8F5E-2AE3-6B40-146C3DE406EA}"/>
                </a:ext>
              </a:extLst>
            </p:cNvPr>
            <p:cNvSpPr/>
            <p:nvPr/>
          </p:nvSpPr>
          <p:spPr>
            <a:xfrm>
              <a:off x="11642592" y="4010402"/>
              <a:ext cx="3133810" cy="4032690"/>
            </a:xfrm>
            <a:custGeom>
              <a:avLst/>
              <a:gdLst/>
              <a:ahLst/>
              <a:cxnLst/>
              <a:rect l="l" t="t" r="r" b="b"/>
              <a:pathLst>
                <a:path w="3133810" h="4032690">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90"/>
                    <a:pt x="3009350" y="4032690"/>
                  </a:cubicBezTo>
                  <a:close/>
                </a:path>
              </a:pathLst>
            </a:custGeom>
            <a:solidFill>
              <a:srgbClr val="D4D4D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2" name="TextBox 17">
            <a:extLst>
              <a:ext uri="{FF2B5EF4-FFF2-40B4-BE49-F238E27FC236}">
                <a16:creationId xmlns:a16="http://schemas.microsoft.com/office/drawing/2014/main" id="{9FFCB7AE-B0E2-9647-EA28-9ED7D0FD8BF9}"/>
              </a:ext>
            </a:extLst>
          </p:cNvPr>
          <p:cNvSpPr txBox="1"/>
          <p:nvPr/>
        </p:nvSpPr>
        <p:spPr>
          <a:xfrm>
            <a:off x="11392131" y="6029473"/>
            <a:ext cx="2715079" cy="117348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ts val="4680"/>
              </a:lnSpc>
              <a:spcBef>
                <a:spcPct val="0"/>
              </a:spcBef>
            </a:pPr>
            <a:r>
              <a:rPr lang="en-US" sz="3600" spc="-32" dirty="0">
                <a:solidFill>
                  <a:srgbClr val="0B2556"/>
                </a:solidFill>
                <a:latin typeface="Aileron"/>
                <a:ea typeface="Aileron"/>
                <a:cs typeface="Aileron"/>
                <a:sym typeface="Aileron"/>
              </a:rPr>
              <a:t>Practical Use Cases </a:t>
            </a:r>
          </a:p>
        </p:txBody>
      </p:sp>
      <p:sp>
        <p:nvSpPr>
          <p:cNvPr id="23" name="TextBox 18">
            <a:extLst>
              <a:ext uri="{FF2B5EF4-FFF2-40B4-BE49-F238E27FC236}">
                <a16:creationId xmlns:a16="http://schemas.microsoft.com/office/drawing/2014/main" id="{E8D7C7CD-D0B4-1807-2D9E-B50E4D23D21E}"/>
              </a:ext>
            </a:extLst>
          </p:cNvPr>
          <p:cNvSpPr txBox="1"/>
          <p:nvPr/>
        </p:nvSpPr>
        <p:spPr>
          <a:xfrm>
            <a:off x="11487196" y="4265062"/>
            <a:ext cx="731749" cy="67856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indent="0" algn="l">
              <a:lnSpc>
                <a:spcPts val="5652"/>
              </a:lnSpc>
              <a:spcBef>
                <a:spcPct val="0"/>
              </a:spcBef>
            </a:pPr>
            <a:r>
              <a:rPr lang="en-US" sz="3600" u="none" spc="-32">
                <a:solidFill>
                  <a:srgbClr val="0B2556"/>
                </a:solidFill>
                <a:latin typeface="Aileron"/>
                <a:ea typeface="Aileron"/>
                <a:cs typeface="Aileron"/>
                <a:sym typeface="Aileron"/>
              </a:rPr>
              <a:t>04</a:t>
            </a:r>
          </a:p>
        </p:txBody>
      </p:sp>
      <p:grpSp>
        <p:nvGrpSpPr>
          <p:cNvPr id="25" name="Group 24">
            <a:extLst>
              <a:ext uri="{FF2B5EF4-FFF2-40B4-BE49-F238E27FC236}">
                <a16:creationId xmlns:a16="http://schemas.microsoft.com/office/drawing/2014/main" id="{1978F8EF-E419-554D-11E3-7A82DFEFA539}"/>
              </a:ext>
            </a:extLst>
          </p:cNvPr>
          <p:cNvGrpSpPr/>
          <p:nvPr/>
        </p:nvGrpSpPr>
        <p:grpSpPr>
          <a:xfrm>
            <a:off x="14639105" y="4025848"/>
            <a:ext cx="3388048" cy="4359852"/>
            <a:chOff x="11642592" y="4010402"/>
            <a:chExt cx="3133810" cy="4032690"/>
          </a:xfrm>
        </p:grpSpPr>
        <p:sp>
          <p:nvSpPr>
            <p:cNvPr id="28" name="Freeform 9">
              <a:extLst>
                <a:ext uri="{FF2B5EF4-FFF2-40B4-BE49-F238E27FC236}">
                  <a16:creationId xmlns:a16="http://schemas.microsoft.com/office/drawing/2014/main" id="{65FFA620-02CA-2968-A3F6-F511E9B4BC9B}"/>
                </a:ext>
              </a:extLst>
            </p:cNvPr>
            <p:cNvSpPr/>
            <p:nvPr/>
          </p:nvSpPr>
          <p:spPr>
            <a:xfrm>
              <a:off x="11642592" y="4010402"/>
              <a:ext cx="3133810" cy="4032690"/>
            </a:xfrm>
            <a:custGeom>
              <a:avLst/>
              <a:gdLst/>
              <a:ahLst/>
              <a:cxnLst/>
              <a:rect l="l" t="t" r="r" b="b"/>
              <a:pathLst>
                <a:path w="3133810" h="4032690">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90"/>
                    <a:pt x="3009350" y="4032690"/>
                  </a:cubicBezTo>
                  <a:close/>
                </a:path>
              </a:pathLst>
            </a:custGeom>
            <a:solidFill>
              <a:srgbClr val="D4D4D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6" name="TextBox 17">
            <a:extLst>
              <a:ext uri="{FF2B5EF4-FFF2-40B4-BE49-F238E27FC236}">
                <a16:creationId xmlns:a16="http://schemas.microsoft.com/office/drawing/2014/main" id="{5498FE05-5B0F-4439-59B4-CA829D77100E}"/>
              </a:ext>
            </a:extLst>
          </p:cNvPr>
          <p:cNvSpPr txBox="1"/>
          <p:nvPr/>
        </p:nvSpPr>
        <p:spPr>
          <a:xfrm>
            <a:off x="14975590" y="6014027"/>
            <a:ext cx="2715079" cy="570605"/>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4680"/>
              </a:lnSpc>
              <a:spcBef>
                <a:spcPct val="0"/>
              </a:spcBef>
            </a:pPr>
            <a:r>
              <a:rPr lang="en-US" sz="3600" spc="-32" dirty="0">
                <a:solidFill>
                  <a:srgbClr val="0B2556"/>
                </a:solidFill>
                <a:latin typeface="Aileron"/>
                <a:sym typeface="Aileron"/>
              </a:rPr>
              <a:t>AI Oversight</a:t>
            </a:r>
            <a:endParaRPr lang="en-US" dirty="0"/>
          </a:p>
        </p:txBody>
      </p:sp>
      <p:sp>
        <p:nvSpPr>
          <p:cNvPr id="27" name="TextBox 18">
            <a:extLst>
              <a:ext uri="{FF2B5EF4-FFF2-40B4-BE49-F238E27FC236}">
                <a16:creationId xmlns:a16="http://schemas.microsoft.com/office/drawing/2014/main" id="{F68D794C-0512-2E3F-D9B6-3E8D47D4F443}"/>
              </a:ext>
            </a:extLst>
          </p:cNvPr>
          <p:cNvSpPr txBox="1"/>
          <p:nvPr/>
        </p:nvSpPr>
        <p:spPr>
          <a:xfrm>
            <a:off x="15070655" y="4249616"/>
            <a:ext cx="731749" cy="67856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indent="0" algn="l">
              <a:lnSpc>
                <a:spcPts val="5652"/>
              </a:lnSpc>
              <a:spcBef>
                <a:spcPct val="0"/>
              </a:spcBef>
            </a:pPr>
            <a:r>
              <a:rPr lang="en-US" sz="3600" spc="-32" dirty="0">
                <a:solidFill>
                  <a:srgbClr val="0B2556"/>
                </a:solidFill>
                <a:latin typeface="Aileron"/>
                <a:ea typeface="Aileron"/>
                <a:cs typeface="Aileron"/>
                <a:sym typeface="Aileron"/>
              </a:rPr>
              <a:t>05</a:t>
            </a:r>
            <a:endParaRPr lang="en-US" sz="3600" u="none" spc="-32" dirty="0">
              <a:solidFill>
                <a:srgbClr val="0B2556"/>
              </a:solidFill>
              <a:latin typeface="Aileron"/>
              <a:ea typeface="Aileron"/>
              <a:cs typeface="Aileron"/>
              <a:sym typeface="Aileron"/>
            </a:endParaRPr>
          </a:p>
        </p:txBody>
      </p:sp>
    </p:spTree>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526428" y="1143000"/>
            <a:ext cx="12625545" cy="1583373"/>
          </a:xfrm>
          <a:prstGeom prst="rect">
            <a:avLst/>
          </a:prstGeom>
        </p:spPr>
        <p:txBody>
          <a:bodyPr lIns="0" tIns="0" rIns="0" bIns="0" rtlCol="0" anchor="t">
            <a:spAutoFit/>
          </a:bodyPr>
          <a:lstStyle/>
          <a:p>
            <a:pPr marL="0" lvl="0" indent="0" algn="ctr">
              <a:lnSpc>
                <a:spcPts val="6087"/>
              </a:lnSpc>
            </a:pPr>
            <a:r>
              <a:rPr lang="en-US" sz="6087" b="1" u="sng" spc="-243">
                <a:solidFill>
                  <a:srgbClr val="000000"/>
                </a:solidFill>
                <a:latin typeface="CMU Serif"/>
                <a:ea typeface="CMU Serif"/>
                <a:cs typeface="CMU Serif"/>
                <a:sym typeface="CMU Serif"/>
                <a:hlinkClick r:id="rId2" tooltip="https://play.openpolicyagent.org"/>
              </a:rPr>
              <a:t>Examples of PaC: In Action</a:t>
            </a:r>
            <a:r>
              <a:rPr lang="en-US" sz="6087" b="1" spc="-243">
                <a:solidFill>
                  <a:srgbClr val="000000"/>
                </a:solidFill>
                <a:latin typeface="CMU Serif"/>
                <a:ea typeface="CMU Serif"/>
                <a:cs typeface="CMU Serif"/>
                <a:sym typeface="CMU Serif"/>
              </a:rPr>
              <a:t>: https://play.openpolicyagent.org/</a:t>
            </a:r>
          </a:p>
        </p:txBody>
      </p:sp>
      <p:sp>
        <p:nvSpPr>
          <p:cNvPr id="3" name="TextBox 3"/>
          <p:cNvSpPr txBox="1"/>
          <p:nvPr/>
        </p:nvSpPr>
        <p:spPr>
          <a:xfrm>
            <a:off x="2067000" y="4739640"/>
            <a:ext cx="14153999" cy="721995"/>
          </a:xfrm>
          <a:prstGeom prst="rect">
            <a:avLst/>
          </a:prstGeom>
        </p:spPr>
        <p:txBody>
          <a:bodyPr lIns="0" tIns="0" rIns="0" bIns="0" rtlCol="0" anchor="t">
            <a:spAutoFit/>
          </a:bodyPr>
          <a:lstStyle/>
          <a:p>
            <a:pPr marL="0" lvl="0" indent="0" algn="ctr">
              <a:lnSpc>
                <a:spcPts val="5880"/>
              </a:lnSpc>
              <a:spcBef>
                <a:spcPct val="0"/>
              </a:spcBef>
            </a:pPr>
            <a:r>
              <a:rPr lang="en-US" sz="4200" dirty="0">
                <a:solidFill>
                  <a:srgbClr val="000000"/>
                </a:solidFill>
                <a:latin typeface="LexiaW01-Light"/>
                <a:ea typeface="LexiaW01-Light"/>
                <a:cs typeface="LexiaW01-Light"/>
                <a:sym typeface="LexiaW01-Light"/>
              </a:rPr>
              <a:t>git clone https://github.com/ShawnKyzer/policy-as-code.git </a:t>
            </a:r>
          </a:p>
        </p:txBody>
      </p:sp>
      <p:sp>
        <p:nvSpPr>
          <p:cNvPr id="4" name="TextBox 4"/>
          <p:cNvSpPr txBox="1"/>
          <p:nvPr/>
        </p:nvSpPr>
        <p:spPr>
          <a:xfrm>
            <a:off x="3939764" y="3168336"/>
            <a:ext cx="9246428" cy="721995"/>
          </a:xfrm>
          <a:prstGeom prst="rect">
            <a:avLst/>
          </a:prstGeom>
        </p:spPr>
        <p:txBody>
          <a:bodyPr lIns="0" tIns="0" rIns="0" bIns="0" rtlCol="0" anchor="t">
            <a:spAutoFit/>
          </a:bodyPr>
          <a:lstStyle/>
          <a:p>
            <a:pPr marL="0" lvl="0" indent="0" algn="ctr">
              <a:lnSpc>
                <a:spcPts val="5880"/>
              </a:lnSpc>
              <a:spcBef>
                <a:spcPct val="0"/>
              </a:spcBef>
            </a:pPr>
            <a:r>
              <a:rPr lang="en-US" sz="4200" u="sng">
                <a:solidFill>
                  <a:srgbClr val="000000"/>
                </a:solidFill>
                <a:latin typeface="LexiaW01-Light"/>
                <a:ea typeface="LexiaW01-Light"/>
                <a:cs typeface="LexiaW01-Light"/>
                <a:sym typeface="LexiaW01-Light"/>
                <a:hlinkClick r:id="rId3" tooltip="https://github.com/ShawnKyzer/policy-as-code"/>
              </a:rPr>
              <a:t>Policy as Code Repo</a:t>
            </a:r>
          </a:p>
        </p:txBody>
      </p:sp>
      <p:sp>
        <p:nvSpPr>
          <p:cNvPr id="6" name="TextBox 5">
            <a:extLst>
              <a:ext uri="{FF2B5EF4-FFF2-40B4-BE49-F238E27FC236}">
                <a16:creationId xmlns:a16="http://schemas.microsoft.com/office/drawing/2014/main" id="{592F185C-B8E9-FA6F-541D-CF74C6A0EAC1}"/>
              </a:ext>
            </a:extLst>
          </p:cNvPr>
          <p:cNvSpPr txBox="1"/>
          <p:nvPr/>
        </p:nvSpPr>
        <p:spPr>
          <a:xfrm>
            <a:off x="4572000" y="4670363"/>
            <a:ext cx="9144000" cy="369332"/>
          </a:xfrm>
          <a:prstGeom prst="rect">
            <a:avLst/>
          </a:prstGeom>
          <a:noFill/>
        </p:spPr>
        <p:txBody>
          <a:bodyPr wrap="square">
            <a:spAutoFit/>
          </a:bodyPr>
          <a:lstStyle/>
          <a:p>
            <a:endParaRPr lang="en-US" dirty="0"/>
          </a:p>
        </p:txBody>
      </p:sp>
      <p:pic>
        <p:nvPicPr>
          <p:cNvPr id="8" name="Picture 7">
            <a:extLst>
              <a:ext uri="{FF2B5EF4-FFF2-40B4-BE49-F238E27FC236}">
                <a16:creationId xmlns:a16="http://schemas.microsoft.com/office/drawing/2014/main" id="{B33FFFD9-9211-B73B-D52F-55B27CE06828}"/>
              </a:ext>
            </a:extLst>
          </p:cNvPr>
          <p:cNvPicPr>
            <a:picLocks noChangeAspect="1"/>
          </p:cNvPicPr>
          <p:nvPr/>
        </p:nvPicPr>
        <p:blipFill>
          <a:blip r:embed="rId4"/>
          <a:stretch>
            <a:fillRect/>
          </a:stretch>
        </p:blipFill>
        <p:spPr>
          <a:xfrm>
            <a:off x="6243894" y="5633423"/>
            <a:ext cx="4638168" cy="4653577"/>
          </a:xfrm>
          <a:prstGeom prst="rect">
            <a:avLst/>
          </a:prstGeom>
        </p:spPr>
      </p:pic>
    </p:spTree>
    <p:extLst>
      <p:ext uri="{BB962C8B-B14F-4D97-AF65-F5344CB8AC3E}">
        <p14:creationId xmlns:p14="http://schemas.microsoft.com/office/powerpoint/2010/main" val="13184729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42236" y="0"/>
            <a:ext cx="11645764" cy="10287000"/>
            <a:chOff x="0" y="0"/>
            <a:chExt cx="3067197" cy="2709333"/>
          </a:xfrm>
        </p:grpSpPr>
        <p:sp>
          <p:nvSpPr>
            <p:cNvPr id="3" name="Freeform 3"/>
            <p:cNvSpPr/>
            <p:nvPr/>
          </p:nvSpPr>
          <p:spPr>
            <a:xfrm>
              <a:off x="0" y="0"/>
              <a:ext cx="3067197" cy="2709333"/>
            </a:xfrm>
            <a:custGeom>
              <a:avLst/>
              <a:gdLst/>
              <a:ahLst/>
              <a:cxnLst/>
              <a:rect l="l" t="t" r="r" b="b"/>
              <a:pathLst>
                <a:path w="3067197" h="2709333">
                  <a:moveTo>
                    <a:pt x="0" y="0"/>
                  </a:moveTo>
                  <a:lnTo>
                    <a:pt x="3067197" y="0"/>
                  </a:lnTo>
                  <a:lnTo>
                    <a:pt x="3067197" y="2709333"/>
                  </a:lnTo>
                  <a:lnTo>
                    <a:pt x="0" y="2709333"/>
                  </a:lnTo>
                  <a:close/>
                </a:path>
              </a:pathLst>
            </a:custGeom>
            <a:solidFill>
              <a:srgbClr val="245ECF"/>
            </a:solidFill>
          </p:spPr>
          <p:txBody>
            <a:bodyPr/>
            <a:lstStyle/>
            <a:p>
              <a:endParaRPr lang="en-US"/>
            </a:p>
          </p:txBody>
        </p:sp>
        <p:sp>
          <p:nvSpPr>
            <p:cNvPr id="4" name="TextBox 4"/>
            <p:cNvSpPr txBox="1"/>
            <p:nvPr/>
          </p:nvSpPr>
          <p:spPr>
            <a:xfrm>
              <a:off x="0" y="-66675"/>
              <a:ext cx="3067197" cy="2776008"/>
            </a:xfrm>
            <a:prstGeom prst="rect">
              <a:avLst/>
            </a:prstGeom>
          </p:spPr>
          <p:txBody>
            <a:bodyPr lIns="50800" tIns="50800" rIns="50800" bIns="50800" rtlCol="0" anchor="ctr"/>
            <a:lstStyle/>
            <a:p>
              <a:pPr algn="ctr">
                <a:lnSpc>
                  <a:spcPts val="3150"/>
                </a:lnSpc>
              </a:pPr>
              <a:endParaRPr/>
            </a:p>
          </p:txBody>
        </p:sp>
      </p:grpSp>
      <p:sp>
        <p:nvSpPr>
          <p:cNvPr id="5" name="Freeform 5"/>
          <p:cNvSpPr/>
          <p:nvPr/>
        </p:nvSpPr>
        <p:spPr>
          <a:xfrm>
            <a:off x="12667050" y="1788336"/>
            <a:ext cx="4726301" cy="2363151"/>
          </a:xfrm>
          <a:custGeom>
            <a:avLst/>
            <a:gdLst/>
            <a:ahLst/>
            <a:cxnLst/>
            <a:rect l="l" t="t" r="r" b="b"/>
            <a:pathLst>
              <a:path w="4726301" h="2363151">
                <a:moveTo>
                  <a:pt x="0" y="0"/>
                </a:moveTo>
                <a:lnTo>
                  <a:pt x="4726301" y="0"/>
                </a:lnTo>
                <a:lnTo>
                  <a:pt x="4726301" y="2363150"/>
                </a:lnTo>
                <a:lnTo>
                  <a:pt x="0" y="23631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2667050" y="6135514"/>
            <a:ext cx="4726301" cy="2363151"/>
          </a:xfrm>
          <a:custGeom>
            <a:avLst/>
            <a:gdLst/>
            <a:ahLst/>
            <a:cxnLst/>
            <a:rect l="l" t="t" r="r" b="b"/>
            <a:pathLst>
              <a:path w="4726301" h="2363151">
                <a:moveTo>
                  <a:pt x="0" y="0"/>
                </a:moveTo>
                <a:lnTo>
                  <a:pt x="4726301" y="0"/>
                </a:lnTo>
                <a:lnTo>
                  <a:pt x="4726301" y="2363150"/>
                </a:lnTo>
                <a:lnTo>
                  <a:pt x="0" y="23631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7536885" y="1788336"/>
            <a:ext cx="4726301" cy="2363151"/>
          </a:xfrm>
          <a:custGeom>
            <a:avLst/>
            <a:gdLst/>
            <a:ahLst/>
            <a:cxnLst/>
            <a:rect l="l" t="t" r="r" b="b"/>
            <a:pathLst>
              <a:path w="4726301" h="2363151">
                <a:moveTo>
                  <a:pt x="0" y="0"/>
                </a:moveTo>
                <a:lnTo>
                  <a:pt x="4726302" y="0"/>
                </a:lnTo>
                <a:lnTo>
                  <a:pt x="4726302" y="2363150"/>
                </a:lnTo>
                <a:lnTo>
                  <a:pt x="0" y="23631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7958825" y="5375878"/>
            <a:ext cx="3882422" cy="3882422"/>
          </a:xfrm>
          <a:custGeom>
            <a:avLst/>
            <a:gdLst/>
            <a:ahLst/>
            <a:cxnLst/>
            <a:rect l="l" t="t" r="r" b="b"/>
            <a:pathLst>
              <a:path w="3882422" h="3882422">
                <a:moveTo>
                  <a:pt x="0" y="0"/>
                </a:moveTo>
                <a:lnTo>
                  <a:pt x="3882422" y="0"/>
                </a:lnTo>
                <a:lnTo>
                  <a:pt x="3882422" y="3882422"/>
                </a:lnTo>
                <a:lnTo>
                  <a:pt x="0" y="38824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596461" y="8111456"/>
            <a:ext cx="1977259" cy="1977259"/>
          </a:xfrm>
          <a:custGeom>
            <a:avLst/>
            <a:gdLst/>
            <a:ahLst/>
            <a:cxnLst/>
            <a:rect l="l" t="t" r="r" b="b"/>
            <a:pathLst>
              <a:path w="1977259" h="1977259">
                <a:moveTo>
                  <a:pt x="0" y="0"/>
                </a:moveTo>
                <a:lnTo>
                  <a:pt x="1977259" y="0"/>
                </a:lnTo>
                <a:lnTo>
                  <a:pt x="1977259" y="1977259"/>
                </a:lnTo>
                <a:lnTo>
                  <a:pt x="0" y="197725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a:off x="4055610" y="8111456"/>
            <a:ext cx="1977259" cy="1977259"/>
          </a:xfrm>
          <a:custGeom>
            <a:avLst/>
            <a:gdLst/>
            <a:ahLst/>
            <a:cxnLst/>
            <a:rect l="l" t="t" r="r" b="b"/>
            <a:pathLst>
              <a:path w="1977259" h="1977259">
                <a:moveTo>
                  <a:pt x="0" y="0"/>
                </a:moveTo>
                <a:lnTo>
                  <a:pt x="1977259" y="0"/>
                </a:lnTo>
                <a:lnTo>
                  <a:pt x="1977259" y="1977259"/>
                </a:lnTo>
                <a:lnTo>
                  <a:pt x="0" y="197725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1" name="Group 11"/>
          <p:cNvGrpSpPr/>
          <p:nvPr/>
        </p:nvGrpSpPr>
        <p:grpSpPr>
          <a:xfrm>
            <a:off x="1644437" y="249124"/>
            <a:ext cx="4997800" cy="3625643"/>
            <a:chOff x="0" y="0"/>
            <a:chExt cx="6663733" cy="4834191"/>
          </a:xfrm>
        </p:grpSpPr>
        <p:sp>
          <p:nvSpPr>
            <p:cNvPr id="12" name="TextBox 12"/>
            <p:cNvSpPr txBox="1"/>
            <p:nvPr/>
          </p:nvSpPr>
          <p:spPr>
            <a:xfrm>
              <a:off x="0" y="0"/>
              <a:ext cx="6663733" cy="3733800"/>
            </a:xfrm>
            <a:prstGeom prst="rect">
              <a:avLst/>
            </a:prstGeom>
          </p:spPr>
          <p:txBody>
            <a:bodyPr lIns="0" tIns="0" rIns="0" bIns="0" rtlCol="0" anchor="t">
              <a:spAutoFit/>
            </a:bodyPr>
            <a:lstStyle/>
            <a:p>
              <a:pPr marL="0" lvl="0" indent="0" algn="l">
                <a:lnSpc>
                  <a:spcPts val="7380"/>
                </a:lnSpc>
              </a:pPr>
              <a:r>
                <a:rPr lang="en-US" sz="6150" b="1" strike="noStrike" spc="-246">
                  <a:solidFill>
                    <a:srgbClr val="0B2556"/>
                  </a:solidFill>
                  <a:latin typeface="CMU Serif"/>
                  <a:ea typeface="CMU Serif"/>
                  <a:cs typeface="CMU Serif"/>
                  <a:sym typeface="CMU Serif"/>
                </a:rPr>
                <a:t>Q&amp;A and Contact Information</a:t>
              </a:r>
            </a:p>
          </p:txBody>
        </p:sp>
        <p:sp>
          <p:nvSpPr>
            <p:cNvPr id="13" name="TextBox 13"/>
            <p:cNvSpPr txBox="1"/>
            <p:nvPr/>
          </p:nvSpPr>
          <p:spPr>
            <a:xfrm>
              <a:off x="0" y="4361116"/>
              <a:ext cx="6663733" cy="473075"/>
            </a:xfrm>
            <a:prstGeom prst="rect">
              <a:avLst/>
            </a:prstGeom>
          </p:spPr>
          <p:txBody>
            <a:bodyPr lIns="0" tIns="0" rIns="0" bIns="0" rtlCol="0" anchor="t">
              <a:spAutoFit/>
            </a:bodyPr>
            <a:lstStyle/>
            <a:p>
              <a:pPr marL="0" lvl="0" indent="0" algn="l">
                <a:lnSpc>
                  <a:spcPts val="3000"/>
                </a:lnSpc>
                <a:spcBef>
                  <a:spcPct val="0"/>
                </a:spcBef>
              </a:pPr>
              <a:endParaRPr/>
            </a:p>
          </p:txBody>
        </p:sp>
      </p:grpSp>
      <p:grpSp>
        <p:nvGrpSpPr>
          <p:cNvPr id="14" name="Group 14"/>
          <p:cNvGrpSpPr/>
          <p:nvPr/>
        </p:nvGrpSpPr>
        <p:grpSpPr>
          <a:xfrm>
            <a:off x="1776901" y="4151486"/>
            <a:ext cx="3024052" cy="2945764"/>
            <a:chOff x="0" y="0"/>
            <a:chExt cx="2842097" cy="2842097"/>
          </a:xfrm>
        </p:grpSpPr>
        <p:sp>
          <p:nvSpPr>
            <p:cNvPr id="15" name="Freeform 15"/>
            <p:cNvSpPr/>
            <p:nvPr/>
          </p:nvSpPr>
          <p:spPr>
            <a:xfrm>
              <a:off x="0" y="0"/>
              <a:ext cx="2842097" cy="2842097"/>
            </a:xfrm>
            <a:custGeom>
              <a:avLst/>
              <a:gdLst/>
              <a:ahLst/>
              <a:cxnLst/>
              <a:rect l="l" t="t" r="r" b="b"/>
              <a:pathLst>
                <a:path w="2842097" h="2842097">
                  <a:moveTo>
                    <a:pt x="0" y="0"/>
                  </a:moveTo>
                  <a:lnTo>
                    <a:pt x="2842097" y="0"/>
                  </a:lnTo>
                  <a:lnTo>
                    <a:pt x="2842097" y="2842097"/>
                  </a:lnTo>
                  <a:lnTo>
                    <a:pt x="0" y="28420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F7F7F"/>
        </a:solidFill>
        <a:effectLst/>
      </p:bgPr>
    </p:bg>
    <p:spTree>
      <p:nvGrpSpPr>
        <p:cNvPr id="1" name=""/>
        <p:cNvGrpSpPr/>
        <p:nvPr/>
      </p:nvGrpSpPr>
      <p:grpSpPr>
        <a:xfrm>
          <a:off x="0" y="0"/>
          <a:ext cx="0" cy="0"/>
          <a:chOff x="0" y="0"/>
          <a:chExt cx="0" cy="0"/>
        </a:xfrm>
      </p:grpSpPr>
      <p:sp>
        <p:nvSpPr>
          <p:cNvPr id="2" name="Freeform 2" descr="Purple Blob"/>
          <p:cNvSpPr/>
          <p:nvPr/>
        </p:nvSpPr>
        <p:spPr>
          <a:xfrm rot="-6693596" flipV="1">
            <a:off x="-4341923" y="-8930944"/>
            <a:ext cx="14744970" cy="17579696"/>
          </a:xfrm>
          <a:custGeom>
            <a:avLst/>
            <a:gdLst/>
            <a:ahLst/>
            <a:cxnLst/>
            <a:rect l="l" t="t" r="r" b="b"/>
            <a:pathLst>
              <a:path w="14744970" h="17579696">
                <a:moveTo>
                  <a:pt x="0" y="17579697"/>
                </a:moveTo>
                <a:lnTo>
                  <a:pt x="14744970" y="17579697"/>
                </a:lnTo>
                <a:lnTo>
                  <a:pt x="14744970" y="0"/>
                </a:lnTo>
                <a:lnTo>
                  <a:pt x="0" y="0"/>
                </a:lnTo>
                <a:lnTo>
                  <a:pt x="0" y="1757969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descr="Red Blob"/>
          <p:cNvSpPr/>
          <p:nvPr/>
        </p:nvSpPr>
        <p:spPr>
          <a:xfrm>
            <a:off x="15739927" y="-2074007"/>
            <a:ext cx="7798657" cy="8419602"/>
          </a:xfrm>
          <a:custGeom>
            <a:avLst/>
            <a:gdLst/>
            <a:ahLst/>
            <a:cxnLst/>
            <a:rect l="l" t="t" r="r" b="b"/>
            <a:pathLst>
              <a:path w="7798657" h="8419602">
                <a:moveTo>
                  <a:pt x="0" y="0"/>
                </a:moveTo>
                <a:lnTo>
                  <a:pt x="7798656" y="0"/>
                </a:lnTo>
                <a:lnTo>
                  <a:pt x="7798656" y="8419602"/>
                </a:lnTo>
                <a:lnTo>
                  <a:pt x="0" y="84196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AutoShape 4"/>
          <p:cNvSpPr/>
          <p:nvPr/>
        </p:nvSpPr>
        <p:spPr>
          <a:xfrm>
            <a:off x="0" y="0"/>
            <a:ext cx="7774067" cy="10287000"/>
          </a:xfrm>
          <a:prstGeom prst="rect">
            <a:avLst/>
          </a:prstGeom>
          <a:solidFill>
            <a:srgbClr val="224AA5"/>
          </a:solidFill>
        </p:spPr>
        <p:txBody>
          <a:bodyPr/>
          <a:lstStyle/>
          <a:p>
            <a:endParaRPr lang="en-US"/>
          </a:p>
        </p:txBody>
      </p:sp>
      <p:sp>
        <p:nvSpPr>
          <p:cNvPr id="5" name="Freeform 5"/>
          <p:cNvSpPr/>
          <p:nvPr/>
        </p:nvSpPr>
        <p:spPr>
          <a:xfrm>
            <a:off x="9951614" y="2046564"/>
            <a:ext cx="448170" cy="448170"/>
          </a:xfrm>
          <a:custGeom>
            <a:avLst/>
            <a:gdLst/>
            <a:ahLst/>
            <a:cxnLst/>
            <a:rect l="l" t="t" r="r" b="b"/>
            <a:pathLst>
              <a:path w="448170" h="448170">
                <a:moveTo>
                  <a:pt x="0" y="0"/>
                </a:moveTo>
                <a:lnTo>
                  <a:pt x="448170" y="0"/>
                </a:lnTo>
                <a:lnTo>
                  <a:pt x="448170" y="448170"/>
                </a:lnTo>
                <a:lnTo>
                  <a:pt x="0" y="4481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9951614" y="3682904"/>
            <a:ext cx="448170" cy="448170"/>
          </a:xfrm>
          <a:custGeom>
            <a:avLst/>
            <a:gdLst/>
            <a:ahLst/>
            <a:cxnLst/>
            <a:rect l="l" t="t" r="r" b="b"/>
            <a:pathLst>
              <a:path w="448170" h="448170">
                <a:moveTo>
                  <a:pt x="0" y="0"/>
                </a:moveTo>
                <a:lnTo>
                  <a:pt x="448170" y="0"/>
                </a:lnTo>
                <a:lnTo>
                  <a:pt x="448170" y="448170"/>
                </a:lnTo>
                <a:lnTo>
                  <a:pt x="0" y="4481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9951614" y="5076110"/>
            <a:ext cx="448170" cy="448170"/>
          </a:xfrm>
          <a:custGeom>
            <a:avLst/>
            <a:gdLst/>
            <a:ahLst/>
            <a:cxnLst/>
            <a:rect l="l" t="t" r="r" b="b"/>
            <a:pathLst>
              <a:path w="448170" h="448170">
                <a:moveTo>
                  <a:pt x="0" y="0"/>
                </a:moveTo>
                <a:lnTo>
                  <a:pt x="448170" y="0"/>
                </a:lnTo>
                <a:lnTo>
                  <a:pt x="448170" y="448169"/>
                </a:lnTo>
                <a:lnTo>
                  <a:pt x="0" y="4481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9951614" y="6469315"/>
            <a:ext cx="448170" cy="448170"/>
          </a:xfrm>
          <a:custGeom>
            <a:avLst/>
            <a:gdLst/>
            <a:ahLst/>
            <a:cxnLst/>
            <a:rect l="l" t="t" r="r" b="b"/>
            <a:pathLst>
              <a:path w="448170" h="448170">
                <a:moveTo>
                  <a:pt x="0" y="0"/>
                </a:moveTo>
                <a:lnTo>
                  <a:pt x="448170" y="0"/>
                </a:lnTo>
                <a:lnTo>
                  <a:pt x="448170" y="448169"/>
                </a:lnTo>
                <a:lnTo>
                  <a:pt x="0" y="44816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a:off x="9951614" y="7862520"/>
            <a:ext cx="448170" cy="448170"/>
          </a:xfrm>
          <a:custGeom>
            <a:avLst/>
            <a:gdLst/>
            <a:ahLst/>
            <a:cxnLst/>
            <a:rect l="l" t="t" r="r" b="b"/>
            <a:pathLst>
              <a:path w="448170" h="448170">
                <a:moveTo>
                  <a:pt x="0" y="0"/>
                </a:moveTo>
                <a:lnTo>
                  <a:pt x="448170" y="0"/>
                </a:lnTo>
                <a:lnTo>
                  <a:pt x="448170" y="448170"/>
                </a:lnTo>
                <a:lnTo>
                  <a:pt x="0" y="44817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0" name="Group 10"/>
          <p:cNvGrpSpPr/>
          <p:nvPr/>
        </p:nvGrpSpPr>
        <p:grpSpPr>
          <a:xfrm>
            <a:off x="812360" y="2494734"/>
            <a:ext cx="6518810" cy="5225937"/>
            <a:chOff x="0" y="0"/>
            <a:chExt cx="8691747" cy="6967916"/>
          </a:xfrm>
        </p:grpSpPr>
        <p:sp>
          <p:nvSpPr>
            <p:cNvPr id="11" name="TextBox 11"/>
            <p:cNvSpPr txBox="1"/>
            <p:nvPr/>
          </p:nvSpPr>
          <p:spPr>
            <a:xfrm>
              <a:off x="0" y="6227082"/>
              <a:ext cx="8691747" cy="740833"/>
            </a:xfrm>
            <a:prstGeom prst="rect">
              <a:avLst/>
            </a:prstGeom>
          </p:spPr>
          <p:txBody>
            <a:bodyPr lIns="0" tIns="0" rIns="0" bIns="0" rtlCol="0" anchor="t">
              <a:spAutoFit/>
            </a:bodyPr>
            <a:lstStyle/>
            <a:p>
              <a:pPr marL="0" lvl="0" indent="0" algn="l">
                <a:lnSpc>
                  <a:spcPts val="4550"/>
                </a:lnSpc>
              </a:pPr>
              <a:endParaRPr/>
            </a:p>
          </p:txBody>
        </p:sp>
        <p:sp>
          <p:nvSpPr>
            <p:cNvPr id="12" name="TextBox 12"/>
            <p:cNvSpPr txBox="1"/>
            <p:nvPr/>
          </p:nvSpPr>
          <p:spPr>
            <a:xfrm>
              <a:off x="0" y="-66675"/>
              <a:ext cx="8691747" cy="6144708"/>
            </a:xfrm>
            <a:prstGeom prst="rect">
              <a:avLst/>
            </a:prstGeom>
          </p:spPr>
          <p:txBody>
            <a:bodyPr lIns="0" tIns="0" rIns="0" bIns="0" rtlCol="0" anchor="t">
              <a:spAutoFit/>
            </a:bodyPr>
            <a:lstStyle/>
            <a:p>
              <a:pPr marL="0" lvl="0" indent="0" algn="l">
                <a:lnSpc>
                  <a:spcPts val="9179"/>
                </a:lnSpc>
              </a:pPr>
              <a:r>
                <a:rPr lang="en-US" sz="7061" strike="noStrike">
                  <a:solidFill>
                    <a:srgbClr val="F4F6F7"/>
                  </a:solidFill>
                  <a:latin typeface="CMU Serif"/>
                  <a:ea typeface="CMU Serif"/>
                  <a:cs typeface="CMU Serif"/>
                  <a:sym typeface="CMU Serif"/>
                </a:rPr>
                <a:t>The Challenges of Data Governance and Compliance</a:t>
              </a:r>
            </a:p>
          </p:txBody>
        </p:sp>
      </p:grpSp>
      <p:sp>
        <p:nvSpPr>
          <p:cNvPr id="13" name="TextBox 13"/>
          <p:cNvSpPr txBox="1"/>
          <p:nvPr/>
        </p:nvSpPr>
        <p:spPr>
          <a:xfrm>
            <a:off x="10861208" y="1876100"/>
            <a:ext cx="5218693" cy="770049"/>
          </a:xfrm>
          <a:prstGeom prst="rect">
            <a:avLst/>
          </a:prstGeom>
        </p:spPr>
        <p:txBody>
          <a:bodyPr lIns="0" tIns="0" rIns="0" bIns="0" rtlCol="0" anchor="t">
            <a:spAutoFit/>
          </a:bodyPr>
          <a:lstStyle/>
          <a:p>
            <a:pPr marL="0" lvl="0" indent="0" algn="l">
              <a:lnSpc>
                <a:spcPts val="3076"/>
              </a:lnSpc>
              <a:spcBef>
                <a:spcPct val="0"/>
              </a:spcBef>
            </a:pPr>
            <a:r>
              <a:rPr lang="en-US" sz="2366" b="1" strike="noStrike">
                <a:solidFill>
                  <a:srgbClr val="090809"/>
                </a:solidFill>
                <a:latin typeface="HK Grotesk Medium"/>
                <a:ea typeface="HK Grotesk Medium"/>
                <a:cs typeface="HK Grotesk Medium"/>
                <a:sym typeface="HK Grotesk Medium"/>
              </a:rPr>
              <a:t>Increasingly complex data landscapes with diverse data types and sources.</a:t>
            </a:r>
          </a:p>
        </p:txBody>
      </p:sp>
      <p:sp>
        <p:nvSpPr>
          <p:cNvPr id="14" name="TextBox 14"/>
          <p:cNvSpPr txBox="1"/>
          <p:nvPr/>
        </p:nvSpPr>
        <p:spPr>
          <a:xfrm>
            <a:off x="10861208" y="3512192"/>
            <a:ext cx="5218693" cy="770049"/>
          </a:xfrm>
          <a:prstGeom prst="rect">
            <a:avLst/>
          </a:prstGeom>
        </p:spPr>
        <p:txBody>
          <a:bodyPr lIns="0" tIns="0" rIns="0" bIns="0" rtlCol="0" anchor="t">
            <a:spAutoFit/>
          </a:bodyPr>
          <a:lstStyle/>
          <a:p>
            <a:pPr marL="0" lvl="0" indent="0" algn="l">
              <a:lnSpc>
                <a:spcPts val="3076"/>
              </a:lnSpc>
              <a:spcBef>
                <a:spcPct val="0"/>
              </a:spcBef>
            </a:pPr>
            <a:r>
              <a:rPr lang="en-US" sz="2366" b="1" strike="noStrike">
                <a:solidFill>
                  <a:srgbClr val="090809"/>
                </a:solidFill>
                <a:latin typeface="HK Grotesk Medium"/>
                <a:ea typeface="HK Grotesk Medium"/>
                <a:cs typeface="HK Grotesk Medium"/>
                <a:sym typeface="HK Grotesk Medium"/>
              </a:rPr>
              <a:t>The proliferation of decentralized data ownership models like data mesh.</a:t>
            </a:r>
          </a:p>
        </p:txBody>
      </p:sp>
      <p:sp>
        <p:nvSpPr>
          <p:cNvPr id="15" name="TextBox 15"/>
          <p:cNvSpPr txBox="1"/>
          <p:nvPr/>
        </p:nvSpPr>
        <p:spPr>
          <a:xfrm>
            <a:off x="10861208" y="4710135"/>
            <a:ext cx="5218693" cy="1160574"/>
          </a:xfrm>
          <a:prstGeom prst="rect">
            <a:avLst/>
          </a:prstGeom>
        </p:spPr>
        <p:txBody>
          <a:bodyPr lIns="0" tIns="0" rIns="0" bIns="0" rtlCol="0" anchor="t">
            <a:spAutoFit/>
          </a:bodyPr>
          <a:lstStyle/>
          <a:p>
            <a:pPr marL="0" lvl="0" indent="0" algn="l">
              <a:lnSpc>
                <a:spcPts val="3076"/>
              </a:lnSpc>
              <a:spcBef>
                <a:spcPct val="0"/>
              </a:spcBef>
            </a:pPr>
            <a:r>
              <a:rPr lang="en-US" sz="2366" b="1" strike="noStrike">
                <a:solidFill>
                  <a:srgbClr val="090809"/>
                </a:solidFill>
                <a:latin typeface="HK Grotesk Medium"/>
                <a:ea typeface="HK Grotesk Medium"/>
                <a:cs typeface="HK Grotesk Medium"/>
                <a:sym typeface="HK Grotesk Medium"/>
              </a:rPr>
              <a:t>The changing regulatory environment includes GDPR and other industry-specific regulations.</a:t>
            </a:r>
          </a:p>
        </p:txBody>
      </p:sp>
      <p:sp>
        <p:nvSpPr>
          <p:cNvPr id="16" name="TextBox 16"/>
          <p:cNvSpPr txBox="1"/>
          <p:nvPr/>
        </p:nvSpPr>
        <p:spPr>
          <a:xfrm>
            <a:off x="10861208" y="6298603"/>
            <a:ext cx="5218693" cy="770049"/>
          </a:xfrm>
          <a:prstGeom prst="rect">
            <a:avLst/>
          </a:prstGeom>
        </p:spPr>
        <p:txBody>
          <a:bodyPr lIns="0" tIns="0" rIns="0" bIns="0" rtlCol="0" anchor="t">
            <a:spAutoFit/>
          </a:bodyPr>
          <a:lstStyle/>
          <a:p>
            <a:pPr marL="0" lvl="0" indent="0" algn="l">
              <a:lnSpc>
                <a:spcPts val="3076"/>
              </a:lnSpc>
              <a:spcBef>
                <a:spcPct val="0"/>
              </a:spcBef>
            </a:pPr>
            <a:r>
              <a:rPr lang="en-US" sz="2366" b="1" strike="noStrike">
                <a:solidFill>
                  <a:srgbClr val="090809"/>
                </a:solidFill>
                <a:latin typeface="HK Grotesk Medium"/>
                <a:ea typeface="HK Grotesk Medium"/>
                <a:cs typeface="HK Grotesk Medium"/>
                <a:sym typeface="HK Grotesk Medium"/>
              </a:rPr>
              <a:t>The high cost of non-compliance (fines, reputational damage).</a:t>
            </a:r>
          </a:p>
        </p:txBody>
      </p:sp>
      <p:sp>
        <p:nvSpPr>
          <p:cNvPr id="17" name="TextBox 17"/>
          <p:cNvSpPr txBox="1"/>
          <p:nvPr/>
        </p:nvSpPr>
        <p:spPr>
          <a:xfrm>
            <a:off x="10861208" y="7691808"/>
            <a:ext cx="5218693" cy="770049"/>
          </a:xfrm>
          <a:prstGeom prst="rect">
            <a:avLst/>
          </a:prstGeom>
        </p:spPr>
        <p:txBody>
          <a:bodyPr lIns="0" tIns="0" rIns="0" bIns="0" rtlCol="0" anchor="t">
            <a:spAutoFit/>
          </a:bodyPr>
          <a:lstStyle/>
          <a:p>
            <a:pPr marL="0" lvl="0" indent="0" algn="l">
              <a:lnSpc>
                <a:spcPts val="3076"/>
              </a:lnSpc>
              <a:spcBef>
                <a:spcPct val="0"/>
              </a:spcBef>
            </a:pPr>
            <a:r>
              <a:rPr lang="en-US" sz="2366" b="1" strike="noStrike">
                <a:solidFill>
                  <a:srgbClr val="090809"/>
                </a:solidFill>
                <a:latin typeface="HK Grotesk Medium"/>
                <a:ea typeface="HK Grotesk Medium"/>
                <a:cs typeface="HK Grotesk Medium"/>
                <a:sym typeface="HK Grotesk Medium"/>
              </a:rPr>
              <a:t>Need for agility to adapt to changing business needs and requirements.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50A30"/>
        </a:solidFill>
        <a:effectLst/>
      </p:bgPr>
    </p:bg>
    <p:spTree>
      <p:nvGrpSpPr>
        <p:cNvPr id="1" name=""/>
        <p:cNvGrpSpPr/>
        <p:nvPr/>
      </p:nvGrpSpPr>
      <p:grpSpPr>
        <a:xfrm>
          <a:off x="0" y="0"/>
          <a:ext cx="0" cy="0"/>
          <a:chOff x="0" y="0"/>
          <a:chExt cx="0" cy="0"/>
        </a:xfrm>
      </p:grpSpPr>
      <p:grpSp>
        <p:nvGrpSpPr>
          <p:cNvPr id="4" name="Group 4"/>
          <p:cNvGrpSpPr/>
          <p:nvPr/>
        </p:nvGrpSpPr>
        <p:grpSpPr>
          <a:xfrm>
            <a:off x="12810642" y="1515389"/>
            <a:ext cx="5154426" cy="6592513"/>
            <a:chOff x="0" y="0"/>
            <a:chExt cx="6872568" cy="8790018"/>
          </a:xfrm>
        </p:grpSpPr>
        <p:sp>
          <p:nvSpPr>
            <p:cNvPr id="5" name="TextBox 5"/>
            <p:cNvSpPr txBox="1"/>
            <p:nvPr/>
          </p:nvSpPr>
          <p:spPr>
            <a:xfrm>
              <a:off x="0" y="-28575"/>
              <a:ext cx="6872568" cy="4617085"/>
            </a:xfrm>
            <a:prstGeom prst="rect">
              <a:avLst/>
            </a:prstGeom>
          </p:spPr>
          <p:txBody>
            <a:bodyPr lIns="0" tIns="0" rIns="0" bIns="0" rtlCol="0" anchor="t">
              <a:spAutoFit/>
            </a:bodyPr>
            <a:lstStyle/>
            <a:p>
              <a:pPr marL="0" lvl="0" indent="0" algn="l">
                <a:lnSpc>
                  <a:spcPts val="4582"/>
                </a:lnSpc>
              </a:pPr>
              <a:r>
                <a:rPr lang="en-US" sz="3525" spc="282">
                  <a:solidFill>
                    <a:srgbClr val="F4F6FC"/>
                  </a:solidFill>
                  <a:latin typeface="CMU Serif"/>
                  <a:ea typeface="CMU Serif"/>
                  <a:cs typeface="CMU Serif"/>
                  <a:sym typeface="CMU Serif"/>
                </a:rPr>
                <a:t>DISCONNECT BETWEEN POLICY CREATION, ENFORCEMENT AND IMPLEMENTATION</a:t>
              </a:r>
            </a:p>
          </p:txBody>
        </p:sp>
        <p:sp>
          <p:nvSpPr>
            <p:cNvPr id="6" name="TextBox 6"/>
            <p:cNvSpPr txBox="1"/>
            <p:nvPr/>
          </p:nvSpPr>
          <p:spPr>
            <a:xfrm>
              <a:off x="0" y="7205335"/>
              <a:ext cx="5790590" cy="1584682"/>
            </a:xfrm>
            <a:prstGeom prst="rect">
              <a:avLst/>
            </a:prstGeom>
          </p:spPr>
          <p:txBody>
            <a:bodyPr lIns="0" tIns="0" rIns="0" bIns="0" rtlCol="0" anchor="t">
              <a:spAutoFit/>
            </a:bodyPr>
            <a:lstStyle/>
            <a:p>
              <a:pPr marL="0" lvl="0" indent="0" algn="l">
                <a:lnSpc>
                  <a:spcPts val="3270"/>
                </a:lnSpc>
              </a:pPr>
              <a:r>
                <a:rPr lang="en-US" sz="2180">
                  <a:solidFill>
                    <a:srgbClr val="F4F6FC"/>
                  </a:solidFill>
                  <a:latin typeface="CMU Serif"/>
                  <a:ea typeface="CMU Serif"/>
                  <a:cs typeface="CMU Serif"/>
                  <a:sym typeface="CMU Serif"/>
                </a:rPr>
                <a:t>Are you tired of asking developers and engineers to implement governance policies?</a:t>
              </a:r>
            </a:p>
          </p:txBody>
        </p:sp>
        <p:sp>
          <p:nvSpPr>
            <p:cNvPr id="7" name="AutoShape 7"/>
            <p:cNvSpPr/>
            <p:nvPr/>
          </p:nvSpPr>
          <p:spPr>
            <a:xfrm>
              <a:off x="0" y="6869621"/>
              <a:ext cx="1508925" cy="0"/>
            </a:xfrm>
            <a:prstGeom prst="line">
              <a:avLst/>
            </a:prstGeom>
            <a:ln w="12700" cap="flat">
              <a:solidFill>
                <a:srgbClr val="F4F6FC"/>
              </a:solidFill>
              <a:prstDash val="solid"/>
              <a:headEnd type="none" w="sm" len="sm"/>
              <a:tailEnd type="none" w="sm" len="sm"/>
            </a:ln>
          </p:spPr>
          <p:txBody>
            <a:bodyPr/>
            <a:lstStyle/>
            <a:p>
              <a:endParaRPr lang="en-US"/>
            </a:p>
          </p:txBody>
        </p:sp>
      </p:grpSp>
      <p:sp>
        <p:nvSpPr>
          <p:cNvPr id="2" name="Rectangle 1">
            <a:extLst>
              <a:ext uri="{FF2B5EF4-FFF2-40B4-BE49-F238E27FC236}">
                <a16:creationId xmlns:a16="http://schemas.microsoft.com/office/drawing/2014/main" id="{033562AF-23BE-C99A-5318-FF9BB3A1D204}"/>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7" descr="A person spraying a plant&#10;&#10;Description automatically generated">
            <a:extLst>
              <a:ext uri="{FF2B5EF4-FFF2-40B4-BE49-F238E27FC236}">
                <a16:creationId xmlns:a16="http://schemas.microsoft.com/office/drawing/2014/main" id="{95ABC3E1-A29E-A539-396C-2DE098EAE9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866900"/>
            <a:ext cx="9037463" cy="677809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AE6F4"/>
        </a:solidFill>
        <a:effectLst/>
      </p:bgPr>
    </p:bg>
    <p:spTree>
      <p:nvGrpSpPr>
        <p:cNvPr id="1" name=""/>
        <p:cNvGrpSpPr/>
        <p:nvPr/>
      </p:nvGrpSpPr>
      <p:grpSpPr>
        <a:xfrm>
          <a:off x="0" y="0"/>
          <a:ext cx="0" cy="0"/>
          <a:chOff x="0" y="0"/>
          <a:chExt cx="0" cy="0"/>
        </a:xfrm>
      </p:grpSpPr>
      <p:sp>
        <p:nvSpPr>
          <p:cNvPr id="2" name="Freeform 2"/>
          <p:cNvSpPr/>
          <p:nvPr/>
        </p:nvSpPr>
        <p:spPr>
          <a:xfrm rot="5400000">
            <a:off x="15199028" y="3079399"/>
            <a:ext cx="4118629" cy="2059315"/>
          </a:xfrm>
          <a:custGeom>
            <a:avLst/>
            <a:gdLst/>
            <a:ahLst/>
            <a:cxnLst/>
            <a:rect l="l" t="t" r="r" b="b"/>
            <a:pathLst>
              <a:path w="4118629" h="2059315">
                <a:moveTo>
                  <a:pt x="0" y="0"/>
                </a:moveTo>
                <a:lnTo>
                  <a:pt x="4118629" y="0"/>
                </a:lnTo>
                <a:lnTo>
                  <a:pt x="4118629" y="2059314"/>
                </a:lnTo>
                <a:lnTo>
                  <a:pt x="0" y="20593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4178944" y="2049741"/>
            <a:ext cx="2059315" cy="2059315"/>
          </a:xfrm>
          <a:custGeom>
            <a:avLst/>
            <a:gdLst/>
            <a:ahLst/>
            <a:cxnLst/>
            <a:rect l="l" t="t" r="r" b="b"/>
            <a:pathLst>
              <a:path w="2059315" h="2059315">
                <a:moveTo>
                  <a:pt x="0" y="0"/>
                </a:moveTo>
                <a:lnTo>
                  <a:pt x="2059315" y="0"/>
                </a:lnTo>
                <a:lnTo>
                  <a:pt x="2059315" y="2059315"/>
                </a:lnTo>
                <a:lnTo>
                  <a:pt x="0" y="20593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6228685" y="0"/>
            <a:ext cx="2059315" cy="2059315"/>
          </a:xfrm>
          <a:custGeom>
            <a:avLst/>
            <a:gdLst/>
            <a:ahLst/>
            <a:cxnLst/>
            <a:rect l="l" t="t" r="r" b="b"/>
            <a:pathLst>
              <a:path w="2059315" h="2059315">
                <a:moveTo>
                  <a:pt x="0" y="0"/>
                </a:moveTo>
                <a:lnTo>
                  <a:pt x="2059315" y="0"/>
                </a:lnTo>
                <a:lnTo>
                  <a:pt x="2059315" y="2059315"/>
                </a:lnTo>
                <a:lnTo>
                  <a:pt x="0" y="20593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a:off x="13149287" y="7198028"/>
            <a:ext cx="4118629" cy="2059315"/>
          </a:xfrm>
          <a:custGeom>
            <a:avLst/>
            <a:gdLst/>
            <a:ahLst/>
            <a:cxnLst/>
            <a:rect l="l" t="t" r="r" b="b"/>
            <a:pathLst>
              <a:path w="4118629" h="2059315">
                <a:moveTo>
                  <a:pt x="0" y="0"/>
                </a:moveTo>
                <a:lnTo>
                  <a:pt x="4118629" y="0"/>
                </a:lnTo>
                <a:lnTo>
                  <a:pt x="4118629" y="2059315"/>
                </a:lnTo>
                <a:lnTo>
                  <a:pt x="0" y="20593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10800000">
            <a:off x="16228685" y="6168371"/>
            <a:ext cx="2059315" cy="2059315"/>
          </a:xfrm>
          <a:custGeom>
            <a:avLst/>
            <a:gdLst/>
            <a:ahLst/>
            <a:cxnLst/>
            <a:rect l="l" t="t" r="r" b="b"/>
            <a:pathLst>
              <a:path w="2059315" h="2059315">
                <a:moveTo>
                  <a:pt x="0" y="0"/>
                </a:moveTo>
                <a:lnTo>
                  <a:pt x="2059315" y="0"/>
                </a:lnTo>
                <a:lnTo>
                  <a:pt x="2059315" y="2059314"/>
                </a:lnTo>
                <a:lnTo>
                  <a:pt x="0" y="20593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4375786" y="584987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1078547" y="45185"/>
            <a:ext cx="7315200" cy="3657600"/>
          </a:xfrm>
          <a:custGeom>
            <a:avLst/>
            <a:gdLst/>
            <a:ahLst/>
            <a:cxnLst/>
            <a:rect l="l" t="t" r="r" b="b"/>
            <a:pathLst>
              <a:path w="7315200" h="3657600">
                <a:moveTo>
                  <a:pt x="0" y="0"/>
                </a:moveTo>
                <a:lnTo>
                  <a:pt x="7315200" y="0"/>
                </a:lnTo>
                <a:lnTo>
                  <a:pt x="7315200" y="3657600"/>
                </a:lnTo>
                <a:lnTo>
                  <a:pt x="0" y="36576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p:nvPr/>
        </p:nvGrpSpPr>
        <p:grpSpPr>
          <a:xfrm>
            <a:off x="1536700" y="2379730"/>
            <a:ext cx="7131787" cy="2482583"/>
            <a:chOff x="0" y="0"/>
            <a:chExt cx="9509049" cy="3310110"/>
          </a:xfrm>
        </p:grpSpPr>
        <p:sp>
          <p:nvSpPr>
            <p:cNvPr id="10" name="TextBox 10"/>
            <p:cNvSpPr txBox="1"/>
            <p:nvPr/>
          </p:nvSpPr>
          <p:spPr>
            <a:xfrm>
              <a:off x="0" y="180975"/>
              <a:ext cx="9509049" cy="2043590"/>
            </a:xfrm>
            <a:prstGeom prst="rect">
              <a:avLst/>
            </a:prstGeom>
          </p:spPr>
          <p:txBody>
            <a:bodyPr lIns="0" tIns="0" rIns="0" bIns="0" rtlCol="0" anchor="t">
              <a:spAutoFit/>
            </a:bodyPr>
            <a:lstStyle/>
            <a:p>
              <a:pPr marL="0" lvl="0" indent="0" algn="l">
                <a:lnSpc>
                  <a:spcPts val="5661"/>
                </a:lnSpc>
                <a:spcBef>
                  <a:spcPct val="0"/>
                </a:spcBef>
              </a:pPr>
              <a:r>
                <a:rPr lang="en-US" sz="6290" b="1" u="none" strike="noStrike" spc="-251" dirty="0">
                  <a:solidFill>
                    <a:srgbClr val="0B2556"/>
                  </a:solidFill>
                  <a:latin typeface="CMU Serif"/>
                  <a:ea typeface="CMU Serif"/>
                  <a:cs typeface="CMU Serif"/>
                  <a:sym typeface="CMU Serif"/>
                </a:rPr>
                <a:t>Introducing Policy as Code (</a:t>
              </a:r>
              <a:r>
                <a:rPr lang="en-US" sz="6290" b="1" u="none" strike="noStrike" spc="-251" dirty="0" err="1">
                  <a:solidFill>
                    <a:srgbClr val="0B2556"/>
                  </a:solidFill>
                  <a:latin typeface="CMU Serif"/>
                  <a:ea typeface="CMU Serif"/>
                  <a:cs typeface="CMU Serif"/>
                  <a:sym typeface="CMU Serif"/>
                </a:rPr>
                <a:t>PaC</a:t>
              </a:r>
              <a:r>
                <a:rPr lang="en-US" sz="6290" b="1" u="none" strike="noStrike" spc="-251" dirty="0">
                  <a:solidFill>
                    <a:srgbClr val="0B2556"/>
                  </a:solidFill>
                  <a:latin typeface="CMU Serif"/>
                  <a:ea typeface="CMU Serif"/>
                  <a:cs typeface="CMU Serif"/>
                  <a:sym typeface="CMU Serif"/>
                </a:rPr>
                <a:t>)</a:t>
              </a:r>
            </a:p>
          </p:txBody>
        </p:sp>
        <p:sp>
          <p:nvSpPr>
            <p:cNvPr id="11" name="TextBox 11"/>
            <p:cNvSpPr txBox="1"/>
            <p:nvPr/>
          </p:nvSpPr>
          <p:spPr>
            <a:xfrm>
              <a:off x="0" y="2557635"/>
              <a:ext cx="9509049" cy="752475"/>
            </a:xfrm>
            <a:prstGeom prst="rect">
              <a:avLst/>
            </a:prstGeom>
          </p:spPr>
          <p:txBody>
            <a:bodyPr lIns="0" tIns="0" rIns="0" bIns="0" rtlCol="0" anchor="t">
              <a:spAutoFit/>
            </a:bodyPr>
            <a:lstStyle/>
            <a:p>
              <a:pPr marL="0" lvl="0" indent="0" algn="l">
                <a:lnSpc>
                  <a:spcPts val="2279"/>
                </a:lnSpc>
                <a:spcBef>
                  <a:spcPct val="0"/>
                </a:spcBef>
              </a:pPr>
              <a:r>
                <a:rPr lang="en-US" sz="1899" u="none" strike="noStrike" spc="-17">
                  <a:solidFill>
                    <a:srgbClr val="0B2556"/>
                  </a:solidFill>
                  <a:latin typeface="CMU Serif"/>
                  <a:ea typeface="CMU Serif"/>
                  <a:cs typeface="CMU Serif"/>
                  <a:sym typeface="CMU Serif"/>
                </a:rPr>
                <a:t>Defining PaC: Interpreting rules and regulations using machine-readable code</a:t>
              </a:r>
            </a:p>
          </p:txBody>
        </p:sp>
      </p:grpSp>
      <p:grpSp>
        <p:nvGrpSpPr>
          <p:cNvPr id="12" name="Group 12"/>
          <p:cNvGrpSpPr/>
          <p:nvPr/>
        </p:nvGrpSpPr>
        <p:grpSpPr>
          <a:xfrm>
            <a:off x="1439861" y="5666629"/>
            <a:ext cx="6953886" cy="2240642"/>
            <a:chOff x="0" y="0"/>
            <a:chExt cx="9271848" cy="2987522"/>
          </a:xfrm>
        </p:grpSpPr>
        <p:sp>
          <p:nvSpPr>
            <p:cNvPr id="13" name="TextBox 13"/>
            <p:cNvSpPr txBox="1"/>
            <p:nvPr/>
          </p:nvSpPr>
          <p:spPr>
            <a:xfrm>
              <a:off x="0" y="0"/>
              <a:ext cx="9271848" cy="355600"/>
            </a:xfrm>
            <a:prstGeom prst="rect">
              <a:avLst/>
            </a:prstGeom>
          </p:spPr>
          <p:txBody>
            <a:bodyPr lIns="0" tIns="0" rIns="0" bIns="0" rtlCol="0" anchor="t">
              <a:spAutoFit/>
            </a:bodyPr>
            <a:lstStyle/>
            <a:p>
              <a:pPr marL="388620" lvl="1" indent="-194310" algn="l">
                <a:lnSpc>
                  <a:spcPts val="2160"/>
                </a:lnSpc>
                <a:buFont typeface="Arial"/>
                <a:buChar char="•"/>
              </a:pPr>
              <a:r>
                <a:rPr lang="en-US" sz="1800" spc="-16">
                  <a:solidFill>
                    <a:srgbClr val="0B2556"/>
                  </a:solidFill>
                  <a:latin typeface="Aileron"/>
                  <a:ea typeface="Aileron"/>
                  <a:cs typeface="Aileron"/>
                  <a:sym typeface="Aileron"/>
                </a:rPr>
                <a:t>Automation and consistency</a:t>
              </a:r>
            </a:p>
          </p:txBody>
        </p:sp>
        <p:sp>
          <p:nvSpPr>
            <p:cNvPr id="14" name="TextBox 14"/>
            <p:cNvSpPr txBox="1"/>
            <p:nvPr/>
          </p:nvSpPr>
          <p:spPr>
            <a:xfrm>
              <a:off x="0" y="879322"/>
              <a:ext cx="9271848" cy="355600"/>
            </a:xfrm>
            <a:prstGeom prst="rect">
              <a:avLst/>
            </a:prstGeom>
          </p:spPr>
          <p:txBody>
            <a:bodyPr lIns="0" tIns="0" rIns="0" bIns="0" rtlCol="0" anchor="t">
              <a:spAutoFit/>
            </a:bodyPr>
            <a:lstStyle/>
            <a:p>
              <a:pPr marL="388620" lvl="1" indent="-194310" algn="l">
                <a:lnSpc>
                  <a:spcPts val="2160"/>
                </a:lnSpc>
                <a:buFont typeface="Arial"/>
                <a:buChar char="•"/>
              </a:pPr>
              <a:r>
                <a:rPr lang="en-US" sz="1800" spc="-16">
                  <a:solidFill>
                    <a:srgbClr val="0B2556"/>
                  </a:solidFill>
                  <a:latin typeface="Aileron"/>
                  <a:ea typeface="Aileron"/>
                  <a:cs typeface="Aileron"/>
                  <a:sym typeface="Aileron"/>
                </a:rPr>
                <a:t>Improved accuracy and reduced errors</a:t>
              </a:r>
            </a:p>
          </p:txBody>
        </p:sp>
        <p:sp>
          <p:nvSpPr>
            <p:cNvPr id="15" name="TextBox 15"/>
            <p:cNvSpPr txBox="1"/>
            <p:nvPr/>
          </p:nvSpPr>
          <p:spPr>
            <a:xfrm>
              <a:off x="0" y="1755622"/>
              <a:ext cx="9271848" cy="355600"/>
            </a:xfrm>
            <a:prstGeom prst="rect">
              <a:avLst/>
            </a:prstGeom>
          </p:spPr>
          <p:txBody>
            <a:bodyPr lIns="0" tIns="0" rIns="0" bIns="0" rtlCol="0" anchor="t">
              <a:spAutoFit/>
            </a:bodyPr>
            <a:lstStyle/>
            <a:p>
              <a:pPr marL="388620" lvl="1" indent="-194310" algn="l">
                <a:lnSpc>
                  <a:spcPts val="2160"/>
                </a:lnSpc>
                <a:buFont typeface="Arial"/>
                <a:buChar char="•"/>
              </a:pPr>
              <a:r>
                <a:rPr lang="en-US" sz="1800" spc="-16">
                  <a:solidFill>
                    <a:srgbClr val="0B2556"/>
                  </a:solidFill>
                  <a:latin typeface="Aileron"/>
                  <a:ea typeface="Aileron"/>
                  <a:cs typeface="Aileron"/>
                  <a:sym typeface="Aileron"/>
                </a:rPr>
                <a:t>Integration with CI/CD pipelines</a:t>
              </a:r>
            </a:p>
          </p:txBody>
        </p:sp>
        <p:sp>
          <p:nvSpPr>
            <p:cNvPr id="16" name="TextBox 16"/>
            <p:cNvSpPr txBox="1"/>
            <p:nvPr/>
          </p:nvSpPr>
          <p:spPr>
            <a:xfrm>
              <a:off x="0" y="2631922"/>
              <a:ext cx="9271848" cy="355600"/>
            </a:xfrm>
            <a:prstGeom prst="rect">
              <a:avLst/>
            </a:prstGeom>
          </p:spPr>
          <p:txBody>
            <a:bodyPr lIns="0" tIns="0" rIns="0" bIns="0" rtlCol="0" anchor="t">
              <a:spAutoFit/>
            </a:bodyPr>
            <a:lstStyle/>
            <a:p>
              <a:pPr marL="388620" lvl="1" indent="-194310" algn="l">
                <a:lnSpc>
                  <a:spcPts val="2160"/>
                </a:lnSpc>
                <a:buFont typeface="Arial"/>
                <a:buChar char="•"/>
              </a:pPr>
              <a:r>
                <a:rPr lang="en-US" sz="1800" spc="-16">
                  <a:solidFill>
                    <a:srgbClr val="0B2556"/>
                  </a:solidFill>
                  <a:latin typeface="Aileron"/>
                  <a:ea typeface="Aileron"/>
                  <a:cs typeface="Aileron"/>
                  <a:sym typeface="Aileron"/>
                </a:rPr>
                <a:t>Audit and transparency</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277276" y="3990975"/>
            <a:ext cx="8547566" cy="2619376"/>
          </a:xfrm>
          <a:prstGeom prst="rect">
            <a:avLst/>
          </a:prstGeom>
        </p:spPr>
        <p:txBody>
          <a:bodyPr lIns="0" tIns="0" rIns="0" bIns="0" rtlCol="0" anchor="t">
            <a:spAutoFit/>
          </a:bodyPr>
          <a:lstStyle/>
          <a:p>
            <a:pPr marL="0" lvl="0" indent="0" algn="l">
              <a:lnSpc>
                <a:spcPts val="9900"/>
              </a:lnSpc>
              <a:spcBef>
                <a:spcPct val="0"/>
              </a:spcBef>
            </a:pPr>
            <a:r>
              <a:rPr lang="en-US" sz="11000" b="1" u="none" strike="noStrike" spc="-440">
                <a:solidFill>
                  <a:srgbClr val="0B2556"/>
                </a:solidFill>
                <a:latin typeface="CMU Serif"/>
                <a:ea typeface="CMU Serif"/>
                <a:cs typeface="CMU Serif"/>
                <a:sym typeface="CMU Serif"/>
              </a:rPr>
              <a:t>Elements of Policy as Code</a:t>
            </a:r>
          </a:p>
        </p:txBody>
      </p:sp>
      <p:sp>
        <p:nvSpPr>
          <p:cNvPr id="3" name="Freeform 3"/>
          <p:cNvSpPr/>
          <p:nvPr/>
        </p:nvSpPr>
        <p:spPr>
          <a:xfrm rot="-10800000">
            <a:off x="14690626" y="1655917"/>
            <a:ext cx="1461230" cy="1461230"/>
          </a:xfrm>
          <a:custGeom>
            <a:avLst/>
            <a:gdLst/>
            <a:ahLst/>
            <a:cxnLst/>
            <a:rect l="l" t="t" r="r" b="b"/>
            <a:pathLst>
              <a:path w="1461230" h="1461230">
                <a:moveTo>
                  <a:pt x="0" y="0"/>
                </a:moveTo>
                <a:lnTo>
                  <a:pt x="1461230" y="0"/>
                </a:lnTo>
                <a:lnTo>
                  <a:pt x="1461230" y="1461230"/>
                </a:lnTo>
                <a:lnTo>
                  <a:pt x="0" y="14612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10800000">
            <a:off x="12580043" y="4772811"/>
            <a:ext cx="3865884" cy="1932942"/>
          </a:xfrm>
          <a:custGeom>
            <a:avLst/>
            <a:gdLst/>
            <a:ahLst/>
            <a:cxnLst/>
            <a:rect l="l" t="t" r="r" b="b"/>
            <a:pathLst>
              <a:path w="3865884" h="1932942">
                <a:moveTo>
                  <a:pt x="0" y="0"/>
                </a:moveTo>
                <a:lnTo>
                  <a:pt x="3865884" y="0"/>
                </a:lnTo>
                <a:lnTo>
                  <a:pt x="3865884" y="1932942"/>
                </a:lnTo>
                <a:lnTo>
                  <a:pt x="0" y="19329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10800000">
            <a:off x="12580043" y="6698141"/>
            <a:ext cx="3865884" cy="1932942"/>
          </a:xfrm>
          <a:custGeom>
            <a:avLst/>
            <a:gdLst/>
            <a:ahLst/>
            <a:cxnLst/>
            <a:rect l="l" t="t" r="r" b="b"/>
            <a:pathLst>
              <a:path w="3865884" h="1932942">
                <a:moveTo>
                  <a:pt x="0" y="0"/>
                </a:moveTo>
                <a:lnTo>
                  <a:pt x="3865884" y="0"/>
                </a:lnTo>
                <a:lnTo>
                  <a:pt x="3865884" y="1932942"/>
                </a:lnTo>
                <a:lnTo>
                  <a:pt x="0" y="19329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rot="-8515644">
            <a:off x="11807343" y="2642248"/>
            <a:ext cx="3865884" cy="1932942"/>
          </a:xfrm>
          <a:custGeom>
            <a:avLst/>
            <a:gdLst/>
            <a:ahLst/>
            <a:cxnLst/>
            <a:rect l="l" t="t" r="r" b="b"/>
            <a:pathLst>
              <a:path w="3865884" h="1932942">
                <a:moveTo>
                  <a:pt x="0" y="0"/>
                </a:moveTo>
                <a:lnTo>
                  <a:pt x="3865884" y="0"/>
                </a:lnTo>
                <a:lnTo>
                  <a:pt x="3865884" y="1932942"/>
                </a:lnTo>
                <a:lnTo>
                  <a:pt x="0" y="19329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AutoShape 7"/>
          <p:cNvSpPr/>
          <p:nvPr/>
        </p:nvSpPr>
        <p:spPr>
          <a:xfrm flipH="1" flipV="1">
            <a:off x="14588591" y="6115"/>
            <a:ext cx="172232" cy="10106434"/>
          </a:xfrm>
          <a:prstGeom prst="line">
            <a:avLst/>
          </a:prstGeom>
          <a:ln w="285750" cap="flat">
            <a:solidFill>
              <a:srgbClr val="245ECF"/>
            </a:solidFill>
            <a:prstDash val="solid"/>
            <a:headEnd type="none" w="sm" len="sm"/>
            <a:tailEnd type="none" w="sm" len="sm"/>
          </a:ln>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33656" y="4070022"/>
            <a:ext cx="2119216" cy="1830363"/>
            <a:chOff x="0" y="0"/>
            <a:chExt cx="686836" cy="593219"/>
          </a:xfrm>
        </p:grpSpPr>
        <p:sp>
          <p:nvSpPr>
            <p:cNvPr id="3" name="Freeform 3"/>
            <p:cNvSpPr/>
            <p:nvPr/>
          </p:nvSpPr>
          <p:spPr>
            <a:xfrm>
              <a:off x="0" y="0"/>
              <a:ext cx="686836" cy="593219"/>
            </a:xfrm>
            <a:custGeom>
              <a:avLst/>
              <a:gdLst/>
              <a:ahLst/>
              <a:cxnLst/>
              <a:rect l="l" t="t" r="r" b="b"/>
              <a:pathLst>
                <a:path w="686836" h="593219">
                  <a:moveTo>
                    <a:pt x="343418" y="0"/>
                  </a:moveTo>
                  <a:lnTo>
                    <a:pt x="686836" y="296609"/>
                  </a:lnTo>
                  <a:lnTo>
                    <a:pt x="343418" y="593219"/>
                  </a:lnTo>
                  <a:lnTo>
                    <a:pt x="0" y="296609"/>
                  </a:lnTo>
                  <a:lnTo>
                    <a:pt x="343418" y="0"/>
                  </a:lnTo>
                  <a:close/>
                </a:path>
              </a:pathLst>
            </a:custGeom>
            <a:solidFill>
              <a:srgbClr val="F4D94C"/>
            </a:solidFill>
          </p:spPr>
          <p:txBody>
            <a:bodyPr/>
            <a:lstStyle/>
            <a:p>
              <a:endParaRPr lang="en-US"/>
            </a:p>
          </p:txBody>
        </p:sp>
        <p:sp>
          <p:nvSpPr>
            <p:cNvPr id="4" name="TextBox 4"/>
            <p:cNvSpPr txBox="1"/>
            <p:nvPr/>
          </p:nvSpPr>
          <p:spPr>
            <a:xfrm>
              <a:off x="118050" y="82909"/>
              <a:ext cx="450736" cy="408350"/>
            </a:xfrm>
            <a:prstGeom prst="rect">
              <a:avLst/>
            </a:prstGeom>
          </p:spPr>
          <p:txBody>
            <a:bodyPr lIns="16492" tIns="16492" rIns="16492" bIns="16492" rtlCol="0" anchor="ctr"/>
            <a:lstStyle/>
            <a:p>
              <a:pPr algn="ctr">
                <a:lnSpc>
                  <a:spcPts val="1363"/>
                </a:lnSpc>
              </a:pPr>
              <a:r>
                <a:rPr lang="en-US" sz="973">
                  <a:solidFill>
                    <a:srgbClr val="000001"/>
                  </a:solidFill>
                  <a:latin typeface="Inter"/>
                  <a:ea typeface="Inter"/>
                  <a:cs typeface="Inter"/>
                  <a:sym typeface="Inter"/>
                </a:rPr>
                <a:t>Policy/Data(Query Match</a:t>
              </a:r>
            </a:p>
          </p:txBody>
        </p:sp>
      </p:grpSp>
      <p:grpSp>
        <p:nvGrpSpPr>
          <p:cNvPr id="5" name="Group 5"/>
          <p:cNvGrpSpPr/>
          <p:nvPr/>
        </p:nvGrpSpPr>
        <p:grpSpPr>
          <a:xfrm>
            <a:off x="15467801" y="4542498"/>
            <a:ext cx="2507876" cy="827540"/>
            <a:chOff x="0" y="0"/>
            <a:chExt cx="812800" cy="268205"/>
          </a:xfrm>
        </p:grpSpPr>
        <p:sp>
          <p:nvSpPr>
            <p:cNvPr id="6" name="Freeform 6"/>
            <p:cNvSpPr/>
            <p:nvPr/>
          </p:nvSpPr>
          <p:spPr>
            <a:xfrm>
              <a:off x="0" y="0"/>
              <a:ext cx="812800" cy="268205"/>
            </a:xfrm>
            <a:custGeom>
              <a:avLst/>
              <a:gdLst/>
              <a:ahLst/>
              <a:cxnLst/>
              <a:rect l="l" t="t" r="r" b="b"/>
              <a:pathLst>
                <a:path w="812800" h="268205">
                  <a:moveTo>
                    <a:pt x="98785" y="0"/>
                  </a:moveTo>
                  <a:lnTo>
                    <a:pt x="714015" y="0"/>
                  </a:lnTo>
                  <a:cubicBezTo>
                    <a:pt x="740214" y="0"/>
                    <a:pt x="765341" y="10408"/>
                    <a:pt x="783866" y="28934"/>
                  </a:cubicBezTo>
                  <a:cubicBezTo>
                    <a:pt x="802392" y="47459"/>
                    <a:pt x="812800" y="72586"/>
                    <a:pt x="812800" y="98785"/>
                  </a:cubicBezTo>
                  <a:lnTo>
                    <a:pt x="812800" y="169419"/>
                  </a:lnTo>
                  <a:cubicBezTo>
                    <a:pt x="812800" y="195619"/>
                    <a:pt x="802392" y="220745"/>
                    <a:pt x="783866" y="239271"/>
                  </a:cubicBezTo>
                  <a:cubicBezTo>
                    <a:pt x="765341" y="257797"/>
                    <a:pt x="740214" y="268205"/>
                    <a:pt x="714015" y="268205"/>
                  </a:cubicBezTo>
                  <a:lnTo>
                    <a:pt x="98785" y="268205"/>
                  </a:lnTo>
                  <a:cubicBezTo>
                    <a:pt x="72586" y="268205"/>
                    <a:pt x="47459" y="257797"/>
                    <a:pt x="28934" y="239271"/>
                  </a:cubicBezTo>
                  <a:cubicBezTo>
                    <a:pt x="10408" y="220745"/>
                    <a:pt x="0" y="195619"/>
                    <a:pt x="0" y="169419"/>
                  </a:cubicBezTo>
                  <a:lnTo>
                    <a:pt x="0" y="98785"/>
                  </a:lnTo>
                  <a:cubicBezTo>
                    <a:pt x="0" y="72586"/>
                    <a:pt x="10408" y="47459"/>
                    <a:pt x="28934" y="28934"/>
                  </a:cubicBezTo>
                  <a:cubicBezTo>
                    <a:pt x="47459" y="10408"/>
                    <a:pt x="72586" y="0"/>
                    <a:pt x="98785" y="0"/>
                  </a:cubicBezTo>
                  <a:close/>
                </a:path>
              </a:pathLst>
            </a:custGeom>
            <a:solidFill>
              <a:srgbClr val="00906D"/>
            </a:solidFill>
          </p:spPr>
          <p:txBody>
            <a:bodyPr/>
            <a:lstStyle/>
            <a:p>
              <a:endParaRPr lang="en-US"/>
            </a:p>
          </p:txBody>
        </p:sp>
        <p:sp>
          <p:nvSpPr>
            <p:cNvPr id="7" name="TextBox 7"/>
            <p:cNvSpPr txBox="1"/>
            <p:nvPr/>
          </p:nvSpPr>
          <p:spPr>
            <a:xfrm>
              <a:off x="0" y="-28575"/>
              <a:ext cx="812800" cy="296780"/>
            </a:xfrm>
            <a:prstGeom prst="rect">
              <a:avLst/>
            </a:prstGeom>
          </p:spPr>
          <p:txBody>
            <a:bodyPr lIns="16492" tIns="16492" rIns="16492" bIns="16492" rtlCol="0" anchor="ctr"/>
            <a:lstStyle/>
            <a:p>
              <a:pPr algn="ctr">
                <a:lnSpc>
                  <a:spcPts val="1818"/>
                </a:lnSpc>
              </a:pPr>
              <a:r>
                <a:rPr lang="en-US" sz="1298" b="1">
                  <a:solidFill>
                    <a:srgbClr val="FFFFFF"/>
                  </a:solidFill>
                  <a:latin typeface="Inter Bold"/>
                  <a:ea typeface="Inter Bold"/>
                  <a:cs typeface="Inter Bold"/>
                  <a:sym typeface="Inter Bold"/>
                </a:rPr>
                <a:t>Outcome</a:t>
              </a:r>
            </a:p>
          </p:txBody>
        </p:sp>
      </p:grpSp>
      <p:grpSp>
        <p:nvGrpSpPr>
          <p:cNvPr id="8" name="Group 8"/>
          <p:cNvGrpSpPr/>
          <p:nvPr/>
        </p:nvGrpSpPr>
        <p:grpSpPr>
          <a:xfrm>
            <a:off x="311877" y="1951417"/>
            <a:ext cx="2507876" cy="1830363"/>
            <a:chOff x="0" y="0"/>
            <a:chExt cx="812800" cy="593219"/>
          </a:xfrm>
        </p:grpSpPr>
        <p:sp>
          <p:nvSpPr>
            <p:cNvPr id="9" name="Freeform 9"/>
            <p:cNvSpPr/>
            <p:nvPr/>
          </p:nvSpPr>
          <p:spPr>
            <a:xfrm>
              <a:off x="0" y="0"/>
              <a:ext cx="812800" cy="593219"/>
            </a:xfrm>
            <a:custGeom>
              <a:avLst/>
              <a:gdLst/>
              <a:ahLst/>
              <a:cxnLst/>
              <a:rect l="l" t="t" r="r" b="b"/>
              <a:pathLst>
                <a:path w="812800" h="593219">
                  <a:moveTo>
                    <a:pt x="0" y="0"/>
                  </a:moveTo>
                  <a:lnTo>
                    <a:pt x="812800" y="0"/>
                  </a:lnTo>
                  <a:lnTo>
                    <a:pt x="812800" y="593219"/>
                  </a:lnTo>
                  <a:lnTo>
                    <a:pt x="0" y="593219"/>
                  </a:lnTo>
                  <a:close/>
                </a:path>
              </a:pathLst>
            </a:custGeom>
            <a:solidFill>
              <a:srgbClr val="E1DCFF"/>
            </a:solidFill>
            <a:ln cap="sq">
              <a:noFill/>
              <a:prstDash val="solid"/>
              <a:miter/>
            </a:ln>
          </p:spPr>
          <p:txBody>
            <a:bodyPr/>
            <a:lstStyle/>
            <a:p>
              <a:endParaRPr lang="en-US"/>
            </a:p>
          </p:txBody>
        </p:sp>
        <p:sp>
          <p:nvSpPr>
            <p:cNvPr id="10" name="TextBox 10"/>
            <p:cNvSpPr txBox="1"/>
            <p:nvPr/>
          </p:nvSpPr>
          <p:spPr>
            <a:xfrm>
              <a:off x="0" y="-28575"/>
              <a:ext cx="812800" cy="621794"/>
            </a:xfrm>
            <a:prstGeom prst="rect">
              <a:avLst/>
            </a:prstGeom>
          </p:spPr>
          <p:txBody>
            <a:bodyPr lIns="16492" tIns="16492" rIns="16492" bIns="16492" rtlCol="0" anchor="ctr"/>
            <a:lstStyle/>
            <a:p>
              <a:pPr algn="ctr">
                <a:lnSpc>
                  <a:spcPts val="1772"/>
                </a:lnSpc>
              </a:pPr>
              <a:r>
                <a:rPr lang="en-US" sz="1266">
                  <a:solidFill>
                    <a:srgbClr val="000001"/>
                  </a:solidFill>
                  <a:latin typeface="Inter"/>
                  <a:ea typeface="Inter"/>
                  <a:cs typeface="Inter"/>
                  <a:sym typeface="Inter"/>
                </a:rPr>
                <a:t>Policy</a:t>
              </a:r>
            </a:p>
          </p:txBody>
        </p:sp>
      </p:grpSp>
      <p:grpSp>
        <p:nvGrpSpPr>
          <p:cNvPr id="11" name="Group 11"/>
          <p:cNvGrpSpPr/>
          <p:nvPr/>
        </p:nvGrpSpPr>
        <p:grpSpPr>
          <a:xfrm>
            <a:off x="4254590" y="3731266"/>
            <a:ext cx="2507876" cy="2507876"/>
            <a:chOff x="0" y="0"/>
            <a:chExt cx="812800" cy="812800"/>
          </a:xfrm>
        </p:grpSpPr>
        <p:sp>
          <p:nvSpPr>
            <p:cNvPr id="12" name="Freeform 12"/>
            <p:cNvSpPr/>
            <p:nvPr/>
          </p:nvSpPr>
          <p:spPr>
            <a:xfrm>
              <a:off x="0" y="0"/>
              <a:ext cx="812800" cy="812800"/>
            </a:xfrm>
            <a:custGeom>
              <a:avLst/>
              <a:gdLst/>
              <a:ahLst/>
              <a:cxnLst/>
              <a:rect l="l" t="t" r="r" b="b"/>
              <a:pathLst>
                <a:path w="812800" h="812800">
                  <a:moveTo>
                    <a:pt x="126569" y="0"/>
                  </a:moveTo>
                  <a:lnTo>
                    <a:pt x="686231" y="0"/>
                  </a:lnTo>
                  <a:cubicBezTo>
                    <a:pt x="756133" y="0"/>
                    <a:pt x="812800" y="56667"/>
                    <a:pt x="812800" y="126569"/>
                  </a:cubicBezTo>
                  <a:lnTo>
                    <a:pt x="812800" y="686231"/>
                  </a:lnTo>
                  <a:cubicBezTo>
                    <a:pt x="812800" y="756133"/>
                    <a:pt x="756133" y="812800"/>
                    <a:pt x="686231" y="812800"/>
                  </a:cubicBezTo>
                  <a:lnTo>
                    <a:pt x="126569" y="812800"/>
                  </a:lnTo>
                  <a:cubicBezTo>
                    <a:pt x="56667" y="812800"/>
                    <a:pt x="0" y="756133"/>
                    <a:pt x="0" y="686231"/>
                  </a:cubicBezTo>
                  <a:lnTo>
                    <a:pt x="0" y="126569"/>
                  </a:lnTo>
                  <a:cubicBezTo>
                    <a:pt x="0" y="56667"/>
                    <a:pt x="56667" y="0"/>
                    <a:pt x="126569" y="0"/>
                  </a:cubicBezTo>
                  <a:close/>
                </a:path>
              </a:pathLst>
            </a:custGeom>
            <a:solidFill>
              <a:srgbClr val="BAD6FF"/>
            </a:solidFill>
            <a:ln cap="rnd">
              <a:noFill/>
              <a:prstDash val="solid"/>
              <a:round/>
            </a:ln>
          </p:spPr>
          <p:txBody>
            <a:bodyPr/>
            <a:lstStyle/>
            <a:p>
              <a:endParaRPr lang="en-US"/>
            </a:p>
          </p:txBody>
        </p:sp>
        <p:sp>
          <p:nvSpPr>
            <p:cNvPr id="13" name="TextBox 13"/>
            <p:cNvSpPr txBox="1"/>
            <p:nvPr/>
          </p:nvSpPr>
          <p:spPr>
            <a:xfrm>
              <a:off x="0" y="-19050"/>
              <a:ext cx="812800" cy="831850"/>
            </a:xfrm>
            <a:prstGeom prst="rect">
              <a:avLst/>
            </a:prstGeom>
          </p:spPr>
          <p:txBody>
            <a:bodyPr lIns="16492" tIns="16492" rIns="16492" bIns="16492" rtlCol="0" anchor="ctr"/>
            <a:lstStyle/>
            <a:p>
              <a:pPr algn="ctr">
                <a:lnSpc>
                  <a:spcPts val="1363"/>
                </a:lnSpc>
              </a:pPr>
              <a:r>
                <a:rPr lang="en-US" sz="973">
                  <a:solidFill>
                    <a:srgbClr val="000001"/>
                  </a:solidFill>
                  <a:latin typeface="Inter"/>
                  <a:ea typeface="Inter"/>
                  <a:cs typeface="Inter"/>
                  <a:sym typeface="Inter"/>
                </a:rPr>
                <a:t>Input</a:t>
              </a:r>
            </a:p>
          </p:txBody>
        </p:sp>
      </p:grpSp>
      <p:grpSp>
        <p:nvGrpSpPr>
          <p:cNvPr id="14" name="Group 14"/>
          <p:cNvGrpSpPr/>
          <p:nvPr/>
        </p:nvGrpSpPr>
        <p:grpSpPr>
          <a:xfrm>
            <a:off x="11398032" y="4244644"/>
            <a:ext cx="2067245" cy="1423248"/>
            <a:chOff x="0" y="0"/>
            <a:chExt cx="669992" cy="461273"/>
          </a:xfrm>
        </p:grpSpPr>
        <p:sp>
          <p:nvSpPr>
            <p:cNvPr id="15" name="Freeform 15"/>
            <p:cNvSpPr/>
            <p:nvPr/>
          </p:nvSpPr>
          <p:spPr>
            <a:xfrm>
              <a:off x="0" y="0"/>
              <a:ext cx="669992" cy="461273"/>
            </a:xfrm>
            <a:custGeom>
              <a:avLst/>
              <a:gdLst/>
              <a:ahLst/>
              <a:cxnLst/>
              <a:rect l="l" t="t" r="r" b="b"/>
              <a:pathLst>
                <a:path w="669992" h="461273">
                  <a:moveTo>
                    <a:pt x="153547" y="0"/>
                  </a:moveTo>
                  <a:lnTo>
                    <a:pt x="516446" y="0"/>
                  </a:lnTo>
                  <a:cubicBezTo>
                    <a:pt x="557169" y="0"/>
                    <a:pt x="596224" y="16177"/>
                    <a:pt x="625019" y="44973"/>
                  </a:cubicBezTo>
                  <a:cubicBezTo>
                    <a:pt x="653815" y="73768"/>
                    <a:pt x="669992" y="112824"/>
                    <a:pt x="669992" y="153547"/>
                  </a:cubicBezTo>
                  <a:lnTo>
                    <a:pt x="669992" y="307726"/>
                  </a:lnTo>
                  <a:cubicBezTo>
                    <a:pt x="669992" y="348450"/>
                    <a:pt x="653815" y="387505"/>
                    <a:pt x="625019" y="416300"/>
                  </a:cubicBezTo>
                  <a:cubicBezTo>
                    <a:pt x="596224" y="445096"/>
                    <a:pt x="557169" y="461273"/>
                    <a:pt x="516446" y="461273"/>
                  </a:cubicBezTo>
                  <a:lnTo>
                    <a:pt x="153547" y="461273"/>
                  </a:lnTo>
                  <a:cubicBezTo>
                    <a:pt x="68745" y="461273"/>
                    <a:pt x="0" y="392528"/>
                    <a:pt x="0" y="307726"/>
                  </a:cubicBezTo>
                  <a:lnTo>
                    <a:pt x="0" y="153547"/>
                  </a:lnTo>
                  <a:cubicBezTo>
                    <a:pt x="0" y="112824"/>
                    <a:pt x="16177" y="73768"/>
                    <a:pt x="44973" y="44973"/>
                  </a:cubicBezTo>
                  <a:cubicBezTo>
                    <a:pt x="73768" y="16177"/>
                    <a:pt x="112824" y="0"/>
                    <a:pt x="153547" y="0"/>
                  </a:cubicBezTo>
                  <a:close/>
                </a:path>
              </a:pathLst>
            </a:custGeom>
            <a:solidFill>
              <a:srgbClr val="CAEDE5"/>
            </a:solidFill>
            <a:ln cap="rnd">
              <a:noFill/>
              <a:prstDash val="solid"/>
              <a:round/>
            </a:ln>
          </p:spPr>
          <p:txBody>
            <a:bodyPr/>
            <a:lstStyle/>
            <a:p>
              <a:endParaRPr lang="en-US"/>
            </a:p>
          </p:txBody>
        </p:sp>
        <p:sp>
          <p:nvSpPr>
            <p:cNvPr id="16" name="TextBox 16"/>
            <p:cNvSpPr txBox="1"/>
            <p:nvPr/>
          </p:nvSpPr>
          <p:spPr>
            <a:xfrm>
              <a:off x="0" y="-19050"/>
              <a:ext cx="669992" cy="480323"/>
            </a:xfrm>
            <a:prstGeom prst="rect">
              <a:avLst/>
            </a:prstGeom>
          </p:spPr>
          <p:txBody>
            <a:bodyPr lIns="16492" tIns="16492" rIns="16492" bIns="16492" rtlCol="0" anchor="ctr"/>
            <a:lstStyle/>
            <a:p>
              <a:pPr algn="ctr">
                <a:lnSpc>
                  <a:spcPts val="1363"/>
                </a:lnSpc>
              </a:pPr>
              <a:r>
                <a:rPr lang="en-US" sz="973">
                  <a:solidFill>
                    <a:srgbClr val="000001"/>
                  </a:solidFill>
                  <a:latin typeface="Inter"/>
                  <a:ea typeface="Inter"/>
                  <a:cs typeface="Inter"/>
                  <a:sym typeface="Inter"/>
                </a:rPr>
                <a:t>Evaluation and Validation Response</a:t>
              </a:r>
            </a:p>
          </p:txBody>
        </p:sp>
      </p:grpSp>
      <p:sp>
        <p:nvSpPr>
          <p:cNvPr id="17" name="AutoShape 17"/>
          <p:cNvSpPr/>
          <p:nvPr/>
        </p:nvSpPr>
        <p:spPr>
          <a:xfrm>
            <a:off x="13465278" y="4956268"/>
            <a:ext cx="2002523" cy="0"/>
          </a:xfrm>
          <a:prstGeom prst="line">
            <a:avLst/>
          </a:prstGeom>
          <a:ln w="19050" cap="flat">
            <a:solidFill>
              <a:srgbClr val="000000"/>
            </a:solidFill>
            <a:prstDash val="solid"/>
            <a:headEnd type="none" w="sm" len="sm"/>
            <a:tailEnd type="arrow" w="med" len="sm"/>
          </a:ln>
        </p:spPr>
        <p:txBody>
          <a:bodyPr/>
          <a:lstStyle/>
          <a:p>
            <a:endParaRPr lang="en-US"/>
          </a:p>
        </p:txBody>
      </p:sp>
      <p:sp>
        <p:nvSpPr>
          <p:cNvPr id="18" name="AutoShape 18"/>
          <p:cNvSpPr/>
          <p:nvPr/>
        </p:nvSpPr>
        <p:spPr>
          <a:xfrm>
            <a:off x="2819752" y="2866598"/>
            <a:ext cx="1434838" cy="2118605"/>
          </a:xfrm>
          <a:prstGeom prst="line">
            <a:avLst/>
          </a:prstGeom>
          <a:ln w="19050" cap="flat">
            <a:solidFill>
              <a:srgbClr val="000000"/>
            </a:solidFill>
            <a:prstDash val="solid"/>
            <a:headEnd type="none" w="sm" len="sm"/>
            <a:tailEnd type="arrow" w="med" len="sm"/>
          </a:ln>
        </p:spPr>
        <p:txBody>
          <a:bodyPr/>
          <a:lstStyle/>
          <a:p>
            <a:endParaRPr lang="en-US"/>
          </a:p>
        </p:txBody>
      </p:sp>
      <p:sp>
        <p:nvSpPr>
          <p:cNvPr id="19" name="AutoShape 19"/>
          <p:cNvSpPr/>
          <p:nvPr/>
        </p:nvSpPr>
        <p:spPr>
          <a:xfrm>
            <a:off x="6762466" y="4985204"/>
            <a:ext cx="1171190" cy="0"/>
          </a:xfrm>
          <a:prstGeom prst="line">
            <a:avLst/>
          </a:prstGeom>
          <a:ln w="19050" cap="flat">
            <a:solidFill>
              <a:srgbClr val="000000"/>
            </a:solidFill>
            <a:prstDash val="solid"/>
            <a:headEnd type="none" w="sm" len="sm"/>
            <a:tailEnd type="arrow" w="med" len="sm"/>
          </a:ln>
        </p:spPr>
        <p:txBody>
          <a:bodyPr/>
          <a:lstStyle/>
          <a:p>
            <a:endParaRPr lang="en-US"/>
          </a:p>
        </p:txBody>
      </p:sp>
      <p:sp>
        <p:nvSpPr>
          <p:cNvPr id="20" name="AutoShape 20"/>
          <p:cNvSpPr/>
          <p:nvPr/>
        </p:nvSpPr>
        <p:spPr>
          <a:xfrm flipV="1">
            <a:off x="10052872" y="4956268"/>
            <a:ext cx="1345161" cy="28936"/>
          </a:xfrm>
          <a:prstGeom prst="line">
            <a:avLst/>
          </a:prstGeom>
          <a:ln w="19050" cap="flat">
            <a:solidFill>
              <a:srgbClr val="000000"/>
            </a:solidFill>
            <a:prstDash val="solid"/>
            <a:headEnd type="none" w="sm" len="sm"/>
            <a:tailEnd type="arrow" w="med" len="sm"/>
          </a:ln>
        </p:spPr>
        <p:txBody>
          <a:bodyPr/>
          <a:lstStyle/>
          <a:p>
            <a:endParaRPr lang="en-US"/>
          </a:p>
        </p:txBody>
      </p:sp>
      <p:grpSp>
        <p:nvGrpSpPr>
          <p:cNvPr id="21" name="Group 21"/>
          <p:cNvGrpSpPr/>
          <p:nvPr/>
        </p:nvGrpSpPr>
        <p:grpSpPr>
          <a:xfrm>
            <a:off x="311877" y="4041087"/>
            <a:ext cx="2507876" cy="1830363"/>
            <a:chOff x="0" y="0"/>
            <a:chExt cx="812800" cy="593219"/>
          </a:xfrm>
        </p:grpSpPr>
        <p:sp>
          <p:nvSpPr>
            <p:cNvPr id="22" name="Freeform 22"/>
            <p:cNvSpPr/>
            <p:nvPr/>
          </p:nvSpPr>
          <p:spPr>
            <a:xfrm>
              <a:off x="0" y="0"/>
              <a:ext cx="812800" cy="593219"/>
            </a:xfrm>
            <a:custGeom>
              <a:avLst/>
              <a:gdLst/>
              <a:ahLst/>
              <a:cxnLst/>
              <a:rect l="l" t="t" r="r" b="b"/>
              <a:pathLst>
                <a:path w="812800" h="593219">
                  <a:moveTo>
                    <a:pt x="0" y="0"/>
                  </a:moveTo>
                  <a:lnTo>
                    <a:pt x="812800" y="0"/>
                  </a:lnTo>
                  <a:lnTo>
                    <a:pt x="812800" y="593219"/>
                  </a:lnTo>
                  <a:lnTo>
                    <a:pt x="0" y="593219"/>
                  </a:lnTo>
                  <a:close/>
                </a:path>
              </a:pathLst>
            </a:custGeom>
            <a:solidFill>
              <a:srgbClr val="E1DCFF"/>
            </a:solidFill>
            <a:ln cap="sq">
              <a:noFill/>
              <a:prstDash val="solid"/>
              <a:miter/>
            </a:ln>
          </p:spPr>
          <p:txBody>
            <a:bodyPr/>
            <a:lstStyle/>
            <a:p>
              <a:endParaRPr lang="en-US"/>
            </a:p>
          </p:txBody>
        </p:sp>
        <p:sp>
          <p:nvSpPr>
            <p:cNvPr id="23" name="TextBox 23"/>
            <p:cNvSpPr txBox="1"/>
            <p:nvPr/>
          </p:nvSpPr>
          <p:spPr>
            <a:xfrm>
              <a:off x="0" y="-28575"/>
              <a:ext cx="812800" cy="621794"/>
            </a:xfrm>
            <a:prstGeom prst="rect">
              <a:avLst/>
            </a:prstGeom>
          </p:spPr>
          <p:txBody>
            <a:bodyPr lIns="16492" tIns="16492" rIns="16492" bIns="16492" rtlCol="0" anchor="ctr"/>
            <a:lstStyle/>
            <a:p>
              <a:pPr algn="ctr">
                <a:lnSpc>
                  <a:spcPts val="1818"/>
                </a:lnSpc>
              </a:pPr>
              <a:r>
                <a:rPr lang="en-US" sz="1298">
                  <a:solidFill>
                    <a:srgbClr val="000001"/>
                  </a:solidFill>
                  <a:latin typeface="Inter"/>
                  <a:ea typeface="Inter"/>
                  <a:cs typeface="Inter"/>
                  <a:sym typeface="Inter"/>
                </a:rPr>
                <a:t>Data</a:t>
              </a:r>
            </a:p>
          </p:txBody>
        </p:sp>
      </p:grpSp>
      <p:grpSp>
        <p:nvGrpSpPr>
          <p:cNvPr id="24" name="Group 24"/>
          <p:cNvGrpSpPr/>
          <p:nvPr/>
        </p:nvGrpSpPr>
        <p:grpSpPr>
          <a:xfrm>
            <a:off x="311877" y="6119128"/>
            <a:ext cx="2507876" cy="1830363"/>
            <a:chOff x="0" y="0"/>
            <a:chExt cx="812800" cy="593219"/>
          </a:xfrm>
        </p:grpSpPr>
        <p:sp>
          <p:nvSpPr>
            <p:cNvPr id="25" name="Freeform 25"/>
            <p:cNvSpPr/>
            <p:nvPr/>
          </p:nvSpPr>
          <p:spPr>
            <a:xfrm>
              <a:off x="0" y="0"/>
              <a:ext cx="812800" cy="593219"/>
            </a:xfrm>
            <a:custGeom>
              <a:avLst/>
              <a:gdLst/>
              <a:ahLst/>
              <a:cxnLst/>
              <a:rect l="l" t="t" r="r" b="b"/>
              <a:pathLst>
                <a:path w="812800" h="593219">
                  <a:moveTo>
                    <a:pt x="0" y="0"/>
                  </a:moveTo>
                  <a:lnTo>
                    <a:pt x="812800" y="0"/>
                  </a:lnTo>
                  <a:lnTo>
                    <a:pt x="812800" y="593219"/>
                  </a:lnTo>
                  <a:lnTo>
                    <a:pt x="0" y="593219"/>
                  </a:lnTo>
                  <a:close/>
                </a:path>
              </a:pathLst>
            </a:custGeom>
            <a:solidFill>
              <a:srgbClr val="E1DCFF"/>
            </a:solidFill>
            <a:ln cap="sq">
              <a:noFill/>
              <a:prstDash val="solid"/>
              <a:miter/>
            </a:ln>
          </p:spPr>
          <p:txBody>
            <a:bodyPr/>
            <a:lstStyle/>
            <a:p>
              <a:endParaRPr lang="en-US"/>
            </a:p>
          </p:txBody>
        </p:sp>
        <p:sp>
          <p:nvSpPr>
            <p:cNvPr id="26" name="TextBox 26"/>
            <p:cNvSpPr txBox="1"/>
            <p:nvPr/>
          </p:nvSpPr>
          <p:spPr>
            <a:xfrm>
              <a:off x="0" y="-28575"/>
              <a:ext cx="812800" cy="621794"/>
            </a:xfrm>
            <a:prstGeom prst="rect">
              <a:avLst/>
            </a:prstGeom>
          </p:spPr>
          <p:txBody>
            <a:bodyPr lIns="16492" tIns="16492" rIns="16492" bIns="16492" rtlCol="0" anchor="ctr"/>
            <a:lstStyle/>
            <a:p>
              <a:pPr algn="ctr">
                <a:lnSpc>
                  <a:spcPts val="1818"/>
                </a:lnSpc>
              </a:pPr>
              <a:r>
                <a:rPr lang="en-US" sz="1298">
                  <a:solidFill>
                    <a:srgbClr val="000001"/>
                  </a:solidFill>
                  <a:latin typeface="Inter"/>
                  <a:ea typeface="Inter"/>
                  <a:cs typeface="Inter"/>
                  <a:sym typeface="Inter"/>
                </a:rPr>
                <a:t>Query</a:t>
              </a:r>
            </a:p>
          </p:txBody>
        </p:sp>
      </p:grpSp>
      <p:sp>
        <p:nvSpPr>
          <p:cNvPr id="27" name="AutoShape 27"/>
          <p:cNvSpPr/>
          <p:nvPr/>
        </p:nvSpPr>
        <p:spPr>
          <a:xfrm>
            <a:off x="2819752" y="4956268"/>
            <a:ext cx="1434838" cy="28936"/>
          </a:xfrm>
          <a:prstGeom prst="line">
            <a:avLst/>
          </a:prstGeom>
          <a:ln w="19050" cap="flat">
            <a:solidFill>
              <a:srgbClr val="000000"/>
            </a:solidFill>
            <a:prstDash val="solid"/>
            <a:headEnd type="none" w="sm" len="sm"/>
            <a:tailEnd type="arrow" w="med" len="sm"/>
          </a:ln>
        </p:spPr>
        <p:txBody>
          <a:bodyPr/>
          <a:lstStyle/>
          <a:p>
            <a:endParaRPr lang="en-US"/>
          </a:p>
        </p:txBody>
      </p:sp>
      <p:sp>
        <p:nvSpPr>
          <p:cNvPr id="28" name="AutoShape 28"/>
          <p:cNvSpPr/>
          <p:nvPr/>
        </p:nvSpPr>
        <p:spPr>
          <a:xfrm flipV="1">
            <a:off x="2819752" y="4985204"/>
            <a:ext cx="1434838" cy="2049106"/>
          </a:xfrm>
          <a:prstGeom prst="line">
            <a:avLst/>
          </a:prstGeom>
          <a:ln w="19050" cap="flat">
            <a:solidFill>
              <a:srgbClr val="000000"/>
            </a:solidFill>
            <a:prstDash val="solid"/>
            <a:headEnd type="none" w="sm" len="sm"/>
            <a:tailEnd type="arrow" w="med" len="sm"/>
          </a:ln>
        </p:spPr>
        <p:txBody>
          <a:bodyPr/>
          <a:lstStyle/>
          <a:p>
            <a:endParaRPr lang="en-US"/>
          </a:p>
        </p:txBody>
      </p:sp>
      <p:grpSp>
        <p:nvGrpSpPr>
          <p:cNvPr id="29" name="Group 29"/>
          <p:cNvGrpSpPr/>
          <p:nvPr/>
        </p:nvGrpSpPr>
        <p:grpSpPr>
          <a:xfrm>
            <a:off x="7933656" y="7564703"/>
            <a:ext cx="2119216" cy="769576"/>
            <a:chOff x="0" y="0"/>
            <a:chExt cx="812800" cy="295162"/>
          </a:xfrm>
        </p:grpSpPr>
        <p:sp>
          <p:nvSpPr>
            <p:cNvPr id="30" name="Freeform 30"/>
            <p:cNvSpPr/>
            <p:nvPr/>
          </p:nvSpPr>
          <p:spPr>
            <a:xfrm>
              <a:off x="0" y="0"/>
              <a:ext cx="812800" cy="295162"/>
            </a:xfrm>
            <a:custGeom>
              <a:avLst/>
              <a:gdLst/>
              <a:ahLst/>
              <a:cxnLst/>
              <a:rect l="l" t="t" r="r" b="b"/>
              <a:pathLst>
                <a:path w="812800" h="295162">
                  <a:moveTo>
                    <a:pt x="127862" y="0"/>
                  </a:moveTo>
                  <a:lnTo>
                    <a:pt x="684938" y="0"/>
                  </a:lnTo>
                  <a:cubicBezTo>
                    <a:pt x="718849" y="0"/>
                    <a:pt x="751371" y="13471"/>
                    <a:pt x="775350" y="37450"/>
                  </a:cubicBezTo>
                  <a:cubicBezTo>
                    <a:pt x="799329" y="61429"/>
                    <a:pt x="812800" y="93951"/>
                    <a:pt x="812800" y="127862"/>
                  </a:cubicBezTo>
                  <a:lnTo>
                    <a:pt x="812800" y="167300"/>
                  </a:lnTo>
                  <a:cubicBezTo>
                    <a:pt x="812800" y="201211"/>
                    <a:pt x="799329" y="233733"/>
                    <a:pt x="775350" y="257712"/>
                  </a:cubicBezTo>
                  <a:cubicBezTo>
                    <a:pt x="751371" y="281691"/>
                    <a:pt x="718849" y="295162"/>
                    <a:pt x="684938" y="295162"/>
                  </a:cubicBezTo>
                  <a:lnTo>
                    <a:pt x="127862" y="295162"/>
                  </a:lnTo>
                  <a:cubicBezTo>
                    <a:pt x="93951" y="295162"/>
                    <a:pt x="61429" y="281691"/>
                    <a:pt x="37450" y="257712"/>
                  </a:cubicBezTo>
                  <a:cubicBezTo>
                    <a:pt x="13471" y="233733"/>
                    <a:pt x="0" y="201211"/>
                    <a:pt x="0" y="167300"/>
                  </a:cubicBezTo>
                  <a:lnTo>
                    <a:pt x="0" y="127862"/>
                  </a:lnTo>
                  <a:cubicBezTo>
                    <a:pt x="0" y="93951"/>
                    <a:pt x="13471" y="61429"/>
                    <a:pt x="37450" y="37450"/>
                  </a:cubicBezTo>
                  <a:cubicBezTo>
                    <a:pt x="61429" y="13471"/>
                    <a:pt x="93951" y="0"/>
                    <a:pt x="127862" y="0"/>
                  </a:cubicBezTo>
                  <a:close/>
                </a:path>
              </a:pathLst>
            </a:custGeom>
            <a:solidFill>
              <a:srgbClr val="8C52FF"/>
            </a:solidFill>
          </p:spPr>
          <p:txBody>
            <a:bodyPr/>
            <a:lstStyle/>
            <a:p>
              <a:endParaRPr lang="en-US"/>
            </a:p>
          </p:txBody>
        </p:sp>
        <p:sp>
          <p:nvSpPr>
            <p:cNvPr id="31" name="TextBox 31"/>
            <p:cNvSpPr txBox="1"/>
            <p:nvPr/>
          </p:nvSpPr>
          <p:spPr>
            <a:xfrm>
              <a:off x="0" y="-19050"/>
              <a:ext cx="812800" cy="314212"/>
            </a:xfrm>
            <a:prstGeom prst="rect">
              <a:avLst/>
            </a:prstGeom>
          </p:spPr>
          <p:txBody>
            <a:bodyPr lIns="16492" tIns="16492" rIns="16492" bIns="16492" rtlCol="0" anchor="ctr"/>
            <a:lstStyle/>
            <a:p>
              <a:pPr algn="ctr">
                <a:lnSpc>
                  <a:spcPts val="1363"/>
                </a:lnSpc>
              </a:pPr>
              <a:r>
                <a:rPr lang="en-US" sz="973">
                  <a:solidFill>
                    <a:srgbClr val="000001"/>
                  </a:solidFill>
                  <a:latin typeface="Inter"/>
                  <a:ea typeface="Inter"/>
                  <a:cs typeface="Inter"/>
                  <a:sym typeface="Inter"/>
                </a:rPr>
                <a:t>Validation Response</a:t>
              </a:r>
            </a:p>
          </p:txBody>
        </p:sp>
      </p:grpSp>
      <p:sp>
        <p:nvSpPr>
          <p:cNvPr id="32" name="AutoShape 32"/>
          <p:cNvSpPr/>
          <p:nvPr/>
        </p:nvSpPr>
        <p:spPr>
          <a:xfrm flipH="1">
            <a:off x="8993264" y="5900385"/>
            <a:ext cx="0" cy="1664317"/>
          </a:xfrm>
          <a:prstGeom prst="line">
            <a:avLst/>
          </a:prstGeom>
          <a:ln w="19050" cap="flat">
            <a:solidFill>
              <a:srgbClr val="000000"/>
            </a:solidFill>
            <a:prstDash val="solid"/>
            <a:headEnd type="none" w="sm" len="sm"/>
            <a:tailEnd type="arrow" w="med" len="sm"/>
          </a:ln>
        </p:spPr>
        <p:txBody>
          <a:bodyPr/>
          <a:lstStyle/>
          <a:p>
            <a:endParaRPr lang="en-US"/>
          </a:p>
        </p:txBody>
      </p:sp>
      <p:sp>
        <p:nvSpPr>
          <p:cNvPr id="33" name="AutoShape 33"/>
          <p:cNvSpPr/>
          <p:nvPr/>
        </p:nvSpPr>
        <p:spPr>
          <a:xfrm flipV="1">
            <a:off x="10052872" y="5370038"/>
            <a:ext cx="6668867" cy="2579453"/>
          </a:xfrm>
          <a:prstGeom prst="line">
            <a:avLst/>
          </a:prstGeom>
          <a:ln w="19050" cap="flat">
            <a:solidFill>
              <a:srgbClr val="000000"/>
            </a:solidFill>
            <a:prstDash val="solid"/>
            <a:headEnd type="none" w="sm" len="sm"/>
            <a:tailEnd type="arrow" w="med" len="sm"/>
          </a:ln>
        </p:spPr>
        <p:txBody>
          <a:bodyPr/>
          <a:lstStyle/>
          <a:p>
            <a:endParaRPr lang="en-US"/>
          </a:p>
        </p:txBody>
      </p:sp>
      <p:sp>
        <p:nvSpPr>
          <p:cNvPr id="34" name="TextBox 34"/>
          <p:cNvSpPr txBox="1"/>
          <p:nvPr/>
        </p:nvSpPr>
        <p:spPr>
          <a:xfrm>
            <a:off x="4496054" y="421703"/>
            <a:ext cx="8438774" cy="870586"/>
          </a:xfrm>
          <a:prstGeom prst="rect">
            <a:avLst/>
          </a:prstGeom>
        </p:spPr>
        <p:txBody>
          <a:bodyPr lIns="0" tIns="0" rIns="0" bIns="0" rtlCol="0" anchor="t">
            <a:spAutoFit/>
          </a:bodyPr>
          <a:lstStyle/>
          <a:p>
            <a:pPr algn="ctr">
              <a:lnSpc>
                <a:spcPts val="7139"/>
              </a:lnSpc>
            </a:pPr>
            <a:r>
              <a:rPr lang="en-US" sz="5099">
                <a:solidFill>
                  <a:srgbClr val="000000"/>
                </a:solidFill>
                <a:latin typeface="CMU Serif"/>
                <a:ea typeface="CMU Serif"/>
                <a:cs typeface="CMU Serif"/>
                <a:sym typeface="CMU Serif"/>
              </a:rPr>
              <a:t>Policy as Code Workflow</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652193" y="0"/>
            <a:ext cx="7635807" cy="10287000"/>
          </a:xfrm>
          <a:prstGeom prst="rect">
            <a:avLst/>
          </a:prstGeom>
          <a:solidFill>
            <a:srgbClr val="0B2556"/>
          </a:solidFill>
        </p:spPr>
        <p:txBody>
          <a:bodyPr/>
          <a:lstStyle/>
          <a:p>
            <a:endParaRPr lang="en-US"/>
          </a:p>
        </p:txBody>
      </p:sp>
      <p:sp>
        <p:nvSpPr>
          <p:cNvPr id="3" name="TextBox 3"/>
          <p:cNvSpPr txBox="1"/>
          <p:nvPr/>
        </p:nvSpPr>
        <p:spPr>
          <a:xfrm>
            <a:off x="914610" y="952500"/>
            <a:ext cx="8641321" cy="5890260"/>
          </a:xfrm>
          <a:prstGeom prst="rect">
            <a:avLst/>
          </a:prstGeom>
        </p:spPr>
        <p:txBody>
          <a:bodyPr lIns="0" tIns="0" rIns="0" bIns="0" rtlCol="0" anchor="t">
            <a:spAutoFit/>
          </a:bodyPr>
          <a:lstStyle/>
          <a:p>
            <a:pPr marL="0" lvl="0" indent="0" algn="l">
              <a:lnSpc>
                <a:spcPts val="9360"/>
              </a:lnSpc>
            </a:pPr>
            <a:r>
              <a:rPr lang="en-US" sz="7200" b="1" spc="-288">
                <a:solidFill>
                  <a:srgbClr val="0B2556"/>
                </a:solidFill>
                <a:latin typeface="CMU Serif"/>
                <a:ea typeface="CMU Serif"/>
                <a:cs typeface="CMU Serif"/>
                <a:sym typeface="CMU Serif"/>
              </a:rPr>
              <a:t>Where can it be applied?</a:t>
            </a:r>
          </a:p>
          <a:p>
            <a:pPr marL="0" lvl="0" indent="0" algn="l">
              <a:lnSpc>
                <a:spcPts val="9360"/>
              </a:lnSpc>
            </a:pPr>
            <a:endParaRPr lang="en-US" sz="7200" b="1" spc="-288">
              <a:solidFill>
                <a:srgbClr val="0B2556"/>
              </a:solidFill>
              <a:latin typeface="CMU Serif"/>
              <a:ea typeface="CMU Serif"/>
              <a:cs typeface="CMU Serif"/>
              <a:sym typeface="CMU Serif"/>
            </a:endParaRPr>
          </a:p>
          <a:p>
            <a:pPr marL="0" lvl="0" indent="0" algn="l">
              <a:lnSpc>
                <a:spcPts val="9360"/>
              </a:lnSpc>
            </a:pPr>
            <a:r>
              <a:rPr lang="en-US" sz="7200" b="1" spc="-288">
                <a:solidFill>
                  <a:srgbClr val="0B2556"/>
                </a:solidFill>
                <a:latin typeface="CMU Serif"/>
                <a:ea typeface="CMU Serif"/>
                <a:cs typeface="CMU Serif"/>
                <a:sym typeface="CMU Serif"/>
              </a:rPr>
              <a:t>TL;DR Almost everywhere!</a:t>
            </a:r>
          </a:p>
        </p:txBody>
      </p:sp>
      <p:grpSp>
        <p:nvGrpSpPr>
          <p:cNvPr id="4" name="Group 4"/>
          <p:cNvGrpSpPr/>
          <p:nvPr/>
        </p:nvGrpSpPr>
        <p:grpSpPr>
          <a:xfrm>
            <a:off x="11774474" y="1028700"/>
            <a:ext cx="5484826" cy="8336646"/>
            <a:chOff x="0" y="0"/>
            <a:chExt cx="7313102" cy="11115527"/>
          </a:xfrm>
        </p:grpSpPr>
        <p:sp>
          <p:nvSpPr>
            <p:cNvPr id="5" name="AutoShape 5"/>
            <p:cNvSpPr/>
            <p:nvPr/>
          </p:nvSpPr>
          <p:spPr>
            <a:xfrm>
              <a:off x="0" y="0"/>
              <a:ext cx="1324627" cy="223120"/>
            </a:xfrm>
            <a:prstGeom prst="rect">
              <a:avLst/>
            </a:prstGeom>
            <a:solidFill>
              <a:srgbClr val="FFFFFF"/>
            </a:solidFill>
          </p:spPr>
          <p:txBody>
            <a:bodyPr/>
            <a:lstStyle/>
            <a:p>
              <a:endParaRPr lang="en-US"/>
            </a:p>
          </p:txBody>
        </p:sp>
        <p:sp>
          <p:nvSpPr>
            <p:cNvPr id="6" name="TextBox 6"/>
            <p:cNvSpPr txBox="1"/>
            <p:nvPr/>
          </p:nvSpPr>
          <p:spPr>
            <a:xfrm>
              <a:off x="0" y="792192"/>
              <a:ext cx="7313102" cy="10323335"/>
            </a:xfrm>
            <a:prstGeom prst="rect">
              <a:avLst/>
            </a:prstGeom>
          </p:spPr>
          <p:txBody>
            <a:bodyPr lIns="0" tIns="0" rIns="0" bIns="0" rtlCol="0" anchor="t">
              <a:spAutoFit/>
            </a:bodyPr>
            <a:lstStyle/>
            <a:p>
              <a:pPr marL="0" lvl="0" indent="0" algn="l">
                <a:lnSpc>
                  <a:spcPts val="3239"/>
                </a:lnSpc>
              </a:pPr>
              <a:r>
                <a:rPr lang="en-US" sz="2159" b="1" u="none" spc="-86">
                  <a:solidFill>
                    <a:srgbClr val="FFFFFF"/>
                  </a:solidFill>
                  <a:latin typeface="CMU Serif"/>
                  <a:ea typeface="CMU Serif"/>
                  <a:cs typeface="CMU Serif"/>
                  <a:sym typeface="CMU Serif"/>
                </a:rPr>
                <a:t>• Access control and authorization</a:t>
              </a:r>
            </a:p>
            <a:p>
              <a:pPr marL="0" lvl="0" indent="0" algn="l">
                <a:lnSpc>
                  <a:spcPts val="3239"/>
                </a:lnSpc>
              </a:pPr>
              <a:r>
                <a:rPr lang="en-US" sz="2159" b="1" u="none" spc="-86">
                  <a:solidFill>
                    <a:srgbClr val="FFFFFF"/>
                  </a:solidFill>
                  <a:latin typeface="CMU Serif"/>
                  <a:ea typeface="CMU Serif"/>
                  <a:cs typeface="CMU Serif"/>
                  <a:sym typeface="CMU Serif"/>
                </a:rPr>
                <a:t>• Data lineage and provenance tracking</a:t>
              </a:r>
            </a:p>
            <a:p>
              <a:pPr marL="0" lvl="0" indent="0" algn="l">
                <a:lnSpc>
                  <a:spcPts val="3239"/>
                </a:lnSpc>
              </a:pPr>
              <a:r>
                <a:rPr lang="en-US" sz="2159" b="1" u="none" spc="-86">
                  <a:solidFill>
                    <a:srgbClr val="FFFFFF"/>
                  </a:solidFill>
                  <a:latin typeface="CMU Serif"/>
                  <a:ea typeface="CMU Serif"/>
                  <a:cs typeface="CMU Serif"/>
                  <a:sym typeface="CMU Serif"/>
                </a:rPr>
                <a:t>• Infrastructure provisioning and configuration management</a:t>
              </a:r>
            </a:p>
            <a:p>
              <a:pPr marL="0" lvl="0" indent="0" algn="l">
                <a:lnSpc>
                  <a:spcPts val="3239"/>
                </a:lnSpc>
              </a:pPr>
              <a:r>
                <a:rPr lang="en-US" sz="2159" b="1" u="none" spc="-86">
                  <a:solidFill>
                    <a:srgbClr val="FFFFFF"/>
                  </a:solidFill>
                  <a:latin typeface="CMU Serif"/>
                  <a:ea typeface="CMU Serif"/>
                  <a:cs typeface="CMU Serif"/>
                  <a:sym typeface="CMU Serif"/>
                </a:rPr>
                <a:t>• Network security and firewall rules</a:t>
              </a:r>
            </a:p>
            <a:p>
              <a:pPr marL="0" lvl="0" indent="0" algn="l">
                <a:lnSpc>
                  <a:spcPts val="3239"/>
                </a:lnSpc>
              </a:pPr>
              <a:r>
                <a:rPr lang="en-US" sz="2159" b="1" u="none" spc="-86">
                  <a:solidFill>
                    <a:srgbClr val="FFFFFF"/>
                  </a:solidFill>
                  <a:latin typeface="CMU Serif"/>
                  <a:ea typeface="CMU Serif"/>
                  <a:cs typeface="CMU Serif"/>
                  <a:sym typeface="CMU Serif"/>
                </a:rPr>
                <a:t>• Application-level security policies</a:t>
              </a:r>
            </a:p>
            <a:p>
              <a:pPr marL="0" lvl="0" indent="0" algn="l">
                <a:lnSpc>
                  <a:spcPts val="3239"/>
                </a:lnSpc>
              </a:pPr>
              <a:r>
                <a:rPr lang="en-US" sz="2159" b="1" u="none" spc="-86">
                  <a:solidFill>
                    <a:srgbClr val="FFFFFF"/>
                  </a:solidFill>
                  <a:latin typeface="CMU Serif"/>
                  <a:ea typeface="CMU Serif"/>
                  <a:cs typeface="CMU Serif"/>
                  <a:sym typeface="CMU Serif"/>
                </a:rPr>
                <a:t>• Data retention and deletion policies</a:t>
              </a:r>
            </a:p>
            <a:p>
              <a:pPr marL="0" lvl="0" indent="0" algn="l">
                <a:lnSpc>
                  <a:spcPts val="3239"/>
                </a:lnSpc>
              </a:pPr>
              <a:r>
                <a:rPr lang="en-US" sz="2159" b="1" u="none" spc="-86">
                  <a:solidFill>
                    <a:srgbClr val="FFFFFF"/>
                  </a:solidFill>
                  <a:latin typeface="CMU Serif"/>
                  <a:ea typeface="CMU Serif"/>
                  <a:cs typeface="CMU Serif"/>
                  <a:sym typeface="CMU Serif"/>
                </a:rPr>
                <a:t>• Data privacy and consent management</a:t>
              </a:r>
            </a:p>
            <a:p>
              <a:pPr marL="0" lvl="0" indent="0" algn="l">
                <a:lnSpc>
                  <a:spcPts val="3239"/>
                </a:lnSpc>
              </a:pPr>
              <a:r>
                <a:rPr lang="en-US" sz="2159" b="1" u="none" spc="-86">
                  <a:solidFill>
                    <a:srgbClr val="FFFFFF"/>
                  </a:solidFill>
                  <a:latin typeface="CMU Serif"/>
                  <a:ea typeface="CMU Serif"/>
                  <a:cs typeface="CMU Serif"/>
                  <a:sym typeface="CMU Serif"/>
                </a:rPr>
                <a:t>• API gateway policies and rate limiting</a:t>
              </a:r>
            </a:p>
            <a:p>
              <a:pPr marL="0" lvl="0" indent="0" algn="l">
                <a:lnSpc>
                  <a:spcPts val="3239"/>
                </a:lnSpc>
              </a:pPr>
              <a:r>
                <a:rPr lang="en-US" sz="2159" b="1" u="none" spc="-86">
                  <a:solidFill>
                    <a:srgbClr val="FFFFFF"/>
                  </a:solidFill>
                  <a:latin typeface="CMU Serif"/>
                  <a:ea typeface="CMU Serif"/>
                  <a:cs typeface="CMU Serif"/>
                  <a:sym typeface="CMU Serif"/>
                </a:rPr>
                <a:t>• Backup and disaster recovery policies</a:t>
              </a:r>
            </a:p>
            <a:p>
              <a:pPr marL="0" lvl="0" indent="0" algn="l">
                <a:lnSpc>
                  <a:spcPts val="3239"/>
                </a:lnSpc>
              </a:pPr>
              <a:r>
                <a:rPr lang="en-US" sz="2159" b="1" u="none" spc="-86">
                  <a:solidFill>
                    <a:srgbClr val="FFFFFF"/>
                  </a:solidFill>
                  <a:latin typeface="CMU Serif"/>
                  <a:ea typeface="CMU Serif"/>
                  <a:cs typeface="CMU Serif"/>
                  <a:sym typeface="CMU Serif"/>
                </a:rPr>
                <a:t>• Service-level agreements (SLAs) and monitoring</a:t>
              </a:r>
            </a:p>
            <a:p>
              <a:pPr marL="0" lvl="0" indent="0" algn="l">
                <a:lnSpc>
                  <a:spcPts val="3239"/>
                </a:lnSpc>
              </a:pPr>
              <a:r>
                <a:rPr lang="en-US" sz="2159" b="1" u="none" spc="-86">
                  <a:solidFill>
                    <a:srgbClr val="FFFFFF"/>
                  </a:solidFill>
                  <a:latin typeface="CMU Serif"/>
                  <a:ea typeface="CMU Serif"/>
                  <a:cs typeface="CMU Serif"/>
                  <a:sym typeface="CMU Serif"/>
                </a:rPr>
                <a:t>• Auto-scaling and resource allocation policies</a:t>
              </a:r>
            </a:p>
            <a:p>
              <a:pPr marL="0" lvl="0" indent="0" algn="l">
                <a:lnSpc>
                  <a:spcPts val="3239"/>
                </a:lnSpc>
              </a:pPr>
              <a:r>
                <a:rPr lang="en-US" sz="2159" b="1" u="none" spc="-86">
                  <a:solidFill>
                    <a:srgbClr val="FFFFFF"/>
                  </a:solidFill>
                  <a:latin typeface="CMU Serif"/>
                  <a:ea typeface="CMU Serif"/>
                  <a:cs typeface="CMU Serif"/>
                  <a:sym typeface="CMU Serif"/>
                </a:rPr>
                <a:t>• Encryption and key management policies</a:t>
              </a:r>
            </a:p>
            <a:p>
              <a:pPr marL="0" lvl="0" indent="0" algn="l">
                <a:lnSpc>
                  <a:spcPts val="3239"/>
                </a:lnSpc>
              </a:pPr>
              <a:r>
                <a:rPr lang="en-US" sz="2159" b="1" u="none" spc="-86">
                  <a:solidFill>
                    <a:srgbClr val="FFFFFF"/>
                  </a:solidFill>
                  <a:latin typeface="CMU Serif"/>
                  <a:ea typeface="CMU Serif"/>
                  <a:cs typeface="CMU Serif"/>
                  <a:sym typeface="CMU Serif"/>
                </a:rPr>
                <a:t>• Audit logging and monitoring policies</a:t>
              </a:r>
            </a:p>
            <a:p>
              <a:pPr marL="0" lvl="0" indent="0" algn="l">
                <a:lnSpc>
                  <a:spcPts val="3239"/>
                </a:lnSpc>
              </a:pPr>
              <a:r>
                <a:rPr lang="en-US" sz="2159" b="1" u="none" spc="-86">
                  <a:solidFill>
                    <a:srgbClr val="FFFFFF"/>
                  </a:solidFill>
                  <a:latin typeface="CMU Serif"/>
                  <a:ea typeface="CMU Serif"/>
                  <a:cs typeface="CMU Serif"/>
                  <a:sym typeface="CMU Serif"/>
                </a:rPr>
                <a:t>• Compliance with regulatory standards (e.g., GDPR, HIPAA, PCI-DSS)</a:t>
              </a:r>
            </a:p>
            <a:p>
              <a:pPr marL="0" lvl="0" indent="0" algn="l">
                <a:lnSpc>
                  <a:spcPts val="3239"/>
                </a:lnSpc>
              </a:pPr>
              <a:r>
                <a:rPr lang="en-US" sz="2159" b="1" u="none" spc="-86">
                  <a:solidFill>
                    <a:srgbClr val="FFFFFF"/>
                  </a:solidFill>
                  <a:latin typeface="CMU Serif"/>
                  <a:ea typeface="CMU Serif"/>
                  <a:cs typeface="CMU Serif"/>
                  <a:sym typeface="CMU Serif"/>
                </a:rPr>
                <a:t>• Quality assurance and testing policies</a:t>
              </a:r>
            </a:p>
            <a:p>
              <a:pPr marL="0" lvl="0" indent="0" algn="l">
                <a:lnSpc>
                  <a:spcPts val="3239"/>
                </a:lnSpc>
              </a:pPr>
              <a:r>
                <a:rPr lang="en-US" sz="2159" b="1" u="none" spc="-86">
                  <a:solidFill>
                    <a:srgbClr val="FFFFFF"/>
                  </a:solidFill>
                  <a:latin typeface="CMU Serif"/>
                  <a:ea typeface="CMU Serif"/>
                  <a:cs typeface="CMU Serif"/>
                  <a:sym typeface="CMU Serif"/>
                </a:rPr>
                <a:t>• Deployment and release management policies</a:t>
              </a:r>
            </a:p>
            <a:p>
              <a:pPr marL="0" lvl="0" indent="0" algn="l">
                <a:lnSpc>
                  <a:spcPts val="3239"/>
                </a:lnSpc>
              </a:pPr>
              <a:r>
                <a:rPr lang="en-US" sz="2159" b="1" u="none" spc="-86">
                  <a:solidFill>
                    <a:srgbClr val="FFFFFF"/>
                  </a:solidFill>
                  <a:latin typeface="CMU Serif"/>
                  <a:ea typeface="CMU Serif"/>
                  <a:cs typeface="CMU Serif"/>
                  <a:sym typeface="CMU Serif"/>
                </a:rPr>
                <a:t>• Incident response and management policies</a:t>
              </a:r>
            </a:p>
          </p:txBody>
        </p:sp>
      </p:grpSp>
      <p:grpSp>
        <p:nvGrpSpPr>
          <p:cNvPr id="7" name="Group 7"/>
          <p:cNvGrpSpPr/>
          <p:nvPr/>
        </p:nvGrpSpPr>
        <p:grpSpPr>
          <a:xfrm>
            <a:off x="1028700" y="8289929"/>
            <a:ext cx="3378602" cy="968371"/>
            <a:chOff x="0" y="0"/>
            <a:chExt cx="4504802" cy="1291162"/>
          </a:xfrm>
        </p:grpSpPr>
        <p:sp>
          <p:nvSpPr>
            <p:cNvPr id="8" name="AutoShape 8"/>
            <p:cNvSpPr/>
            <p:nvPr/>
          </p:nvSpPr>
          <p:spPr>
            <a:xfrm rot="5400000">
              <a:off x="1610906" y="5447"/>
              <a:ext cx="1288438" cy="1282991"/>
            </a:xfrm>
            <a:prstGeom prst="rect">
              <a:avLst/>
            </a:prstGeom>
            <a:solidFill>
              <a:srgbClr val="0B2556"/>
            </a:solidFill>
          </p:spPr>
          <p:txBody>
            <a:bodyPr/>
            <a:lstStyle/>
            <a:p>
              <a:endParaRPr lang="en-US"/>
            </a:p>
          </p:txBody>
        </p:sp>
        <p:grpSp>
          <p:nvGrpSpPr>
            <p:cNvPr id="9" name="Group 9"/>
            <p:cNvGrpSpPr>
              <a:grpSpLocks noChangeAspect="1"/>
            </p:cNvGrpSpPr>
            <p:nvPr/>
          </p:nvGrpSpPr>
          <p:grpSpPr>
            <a:xfrm rot="5400000">
              <a:off x="0" y="0"/>
              <a:ext cx="1288438" cy="1288438"/>
              <a:chOff x="0" y="0"/>
              <a:chExt cx="1708150" cy="1708150"/>
            </a:xfrm>
          </p:grpSpPr>
          <p:sp>
            <p:nvSpPr>
              <p:cNvPr id="10" name="Freeform 10"/>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B2556"/>
              </a:solidFill>
            </p:spPr>
            <p:txBody>
              <a:bodyPr/>
              <a:lstStyle/>
              <a:p>
                <a:endParaRPr lang="en-US"/>
              </a:p>
            </p:txBody>
          </p:sp>
        </p:grpSp>
        <p:sp>
          <p:nvSpPr>
            <p:cNvPr id="11" name="Freeform 11"/>
            <p:cNvSpPr/>
            <p:nvPr/>
          </p:nvSpPr>
          <p:spPr>
            <a:xfrm>
              <a:off x="3221811" y="5447"/>
              <a:ext cx="1282991" cy="1282991"/>
            </a:xfrm>
            <a:custGeom>
              <a:avLst/>
              <a:gdLst/>
              <a:ahLst/>
              <a:cxnLst/>
              <a:rect l="l" t="t" r="r" b="b"/>
              <a:pathLst>
                <a:path w="1282991" h="1282991">
                  <a:moveTo>
                    <a:pt x="0" y="0"/>
                  </a:moveTo>
                  <a:lnTo>
                    <a:pt x="1282991" y="0"/>
                  </a:lnTo>
                  <a:lnTo>
                    <a:pt x="1282991" y="1282991"/>
                  </a:lnTo>
                  <a:lnTo>
                    <a:pt x="0" y="12829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35</TotalTime>
  <Words>1177</Words>
  <Application>Microsoft Office PowerPoint</Application>
  <PresentationFormat>Custom</PresentationFormat>
  <Paragraphs>140</Paragraphs>
  <Slides>31</Slides>
  <Notes>3</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Controlling Access to Vector or Graph Databases</vt:lpstr>
      <vt:lpstr>PRE &amp; Post-Execution Policies and Checks : Policy as Prompt</vt:lpstr>
      <vt:lpstr>Fine-tuned Models as Oversight Agents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Policy as Code Automating Compliance with Data Mesh - Presentation</dc:title>
  <cp:lastModifiedBy>Kyzer, Shawn</cp:lastModifiedBy>
  <cp:revision>80</cp:revision>
  <dcterms:created xsi:type="dcterms:W3CDTF">2006-08-16T00:00:00Z</dcterms:created>
  <dcterms:modified xsi:type="dcterms:W3CDTF">2024-09-18T05:42:56Z</dcterms:modified>
  <dc:identifier>DAF-tlZvEWM</dc:identifier>
</cp:coreProperties>
</file>